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7102475" cy="9388475"/>
  <p:embeddedFontLst>
    <p:embeddedFont>
      <p:font typeface="Lora" panose="020B0604020202020204" charset="0"/>
      <p:regular r:id="rId26"/>
      <p:bold r:id="rId27"/>
      <p:italic r:id="rId28"/>
      <p:boldItalic r:id="rId29"/>
    </p:embeddedFont>
    <p:embeddedFont>
      <p:font typeface="Robot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YBxfjpeVb/rcA/5//zCcRHdDY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CB11F7-F1DA-4E1F-8D31-1B50F7478B40}">
  <a:tblStyle styleId="{47CB11F7-F1DA-4E1F-8D31-1B50F7478B40}" styleName="Table_0">
    <a:wholeTbl>
      <a:tcTxStyle b="off" i="off">
        <a:font>
          <a:latin typeface="Euphemia"/>
          <a:ea typeface="Euphemia"/>
          <a:cs typeface="Euphem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8E8"/>
          </a:solidFill>
        </a:fill>
      </a:tcStyle>
    </a:wholeTbl>
    <a:band1H>
      <a:tcTxStyle/>
      <a:tcStyle>
        <a:tcBdr/>
        <a:fill>
          <a:solidFill>
            <a:srgbClr val="CFCECD"/>
          </a:solidFill>
        </a:fill>
      </a:tcStyle>
    </a:band1H>
    <a:band2H>
      <a:tcTxStyle/>
      <a:tcStyle>
        <a:tcBdr/>
      </a:tcStyle>
    </a:band2H>
    <a:band1V>
      <a:tcTxStyle/>
      <a:tcStyle>
        <a:tcBdr/>
        <a:fill>
          <a:solidFill>
            <a:srgbClr val="CFCECD"/>
          </a:solidFill>
        </a:fill>
      </a:tcStyle>
    </a:band1V>
    <a:band2V>
      <a:tcTxStyle/>
      <a:tcStyle>
        <a:tcBdr/>
      </a:tcStyle>
    </a:band2V>
    <a:lastCol>
      <a:tcTxStyle b="on" i="off">
        <a:font>
          <a:latin typeface="Euphemia"/>
          <a:ea typeface="Euphemia"/>
          <a:cs typeface="Euphemia"/>
        </a:font>
        <a:schemeClr val="lt1"/>
      </a:tcTxStyle>
      <a:tcStyle>
        <a:tcBdr/>
        <a:fill>
          <a:solidFill>
            <a:schemeClr val="accent1"/>
          </a:solidFill>
        </a:fill>
      </a:tcStyle>
    </a:lastCol>
    <a:firstCol>
      <a:tcTxStyle b="on" i="off">
        <a:font>
          <a:latin typeface="Euphemia"/>
          <a:ea typeface="Euphemia"/>
          <a:cs typeface="Euphemia"/>
        </a:font>
        <a:schemeClr val="lt1"/>
      </a:tcTxStyle>
      <a:tcStyle>
        <a:tcBdr/>
        <a:fill>
          <a:solidFill>
            <a:schemeClr val="accent1"/>
          </a:solidFill>
        </a:fill>
      </a:tcStyle>
    </a:firstCol>
    <a:lastRow>
      <a:tcTxStyle b="on" i="off">
        <a:font>
          <a:latin typeface="Euphemia"/>
          <a:ea typeface="Euphemia"/>
          <a:cs typeface="Euphemi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Euphemia"/>
          <a:ea typeface="Euphemia"/>
          <a:cs typeface="Euphemi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34dfc4355f_0_711: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g134dfc4355f_0_711: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158750" lvl="0" indent="0" algn="l" rtl="0">
              <a:lnSpc>
                <a:spcPct val="115000"/>
              </a:lnSpc>
              <a:spcBef>
                <a:spcPts val="1200"/>
              </a:spcBef>
              <a:spcAft>
                <a:spcPts val="0"/>
              </a:spcAft>
              <a:buClr>
                <a:schemeClr val="dk1"/>
              </a:buClr>
              <a:buSzPts val="1100"/>
              <a:buNone/>
            </a:pPr>
            <a:endParaRPr>
              <a:solidFill>
                <a:schemeClr val="dk1"/>
              </a:solidFill>
            </a:endParaRPr>
          </a:p>
          <a:p>
            <a:pPr marL="0" lvl="0" indent="0" algn="l" rtl="0">
              <a:lnSpc>
                <a:spcPct val="115000"/>
              </a:lnSpc>
              <a:spcBef>
                <a:spcPts val="1237"/>
              </a:spcBef>
              <a:spcAft>
                <a:spcPts val="0"/>
              </a:spcAft>
              <a:buClr>
                <a:schemeClr val="dk1"/>
              </a:buClr>
              <a:buSzPts val="1100"/>
              <a:buNone/>
            </a:pPr>
            <a:r>
              <a:rPr lang="en-US">
                <a:solidFill>
                  <a:schemeClr val="dk1"/>
                </a:solidFill>
              </a:rPr>
              <a:t>My child's school provides interpreters</a:t>
            </a:r>
            <a:endParaRPr>
              <a:solidFill>
                <a:schemeClr val="dk1"/>
              </a:solidFill>
            </a:endParaRPr>
          </a:p>
          <a:p>
            <a:pPr marL="0" lvl="0" indent="0" algn="l" rtl="0">
              <a:lnSpc>
                <a:spcPct val="115000"/>
              </a:lnSpc>
              <a:spcBef>
                <a:spcPts val="1237"/>
              </a:spcBef>
              <a:spcAft>
                <a:spcPts val="0"/>
              </a:spcAft>
              <a:buClr>
                <a:schemeClr val="dk1"/>
              </a:buClr>
              <a:buSzPts val="1100"/>
              <a:buNone/>
            </a:pPr>
            <a:r>
              <a:rPr lang="en-US">
                <a:solidFill>
                  <a:schemeClr val="dk1"/>
                </a:solidFill>
              </a:rPr>
              <a:t>or translators to help parents.</a:t>
            </a:r>
            <a:endParaRPr>
              <a:solidFill>
                <a:schemeClr val="dk1"/>
              </a:solidFill>
            </a:endParaRPr>
          </a:p>
          <a:p>
            <a:pPr marL="0" lvl="0" indent="0" algn="l" rtl="0">
              <a:lnSpc>
                <a:spcPct val="115000"/>
              </a:lnSpc>
              <a:spcBef>
                <a:spcPts val="1237"/>
              </a:spcBef>
              <a:spcAft>
                <a:spcPts val="0"/>
              </a:spcAft>
              <a:buClr>
                <a:schemeClr val="dk1"/>
              </a:buClr>
              <a:buSzPts val="1100"/>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1: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11: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spcBef>
                <a:spcPts val="1237"/>
              </a:spcBef>
              <a:spcAft>
                <a:spcPts val="0"/>
              </a:spcAft>
              <a:buClr>
                <a:schemeClr val="dk1"/>
              </a:buClr>
              <a:buSzPts val="1100"/>
              <a:buFont typeface="Arial"/>
              <a:buNone/>
            </a:pPr>
            <a:r>
              <a:rPr lang="en-US">
                <a:solidFill>
                  <a:schemeClr val="dk1"/>
                </a:solidFill>
              </a:rPr>
              <a:t>#1) La diferencia de 8.2% en lo negativo</a:t>
            </a:r>
            <a:endParaRPr>
              <a:solidFill>
                <a:schemeClr val="dk1"/>
              </a:solidFill>
            </a:endParaRPr>
          </a:p>
          <a:p>
            <a:pPr marL="0" lvl="0" indent="0" algn="l" rtl="0">
              <a:spcBef>
                <a:spcPts val="1237"/>
              </a:spcBef>
              <a:spcAft>
                <a:spcPts val="0"/>
              </a:spcAft>
              <a:buClr>
                <a:schemeClr val="dk1"/>
              </a:buClr>
              <a:buSzPts val="1100"/>
              <a:buFont typeface="Arial"/>
              <a:buNone/>
            </a:pPr>
            <a:endParaRPr>
              <a:solidFill>
                <a:schemeClr val="dk1"/>
              </a:solidFill>
            </a:endParaRPr>
          </a:p>
          <a:p>
            <a:pPr marL="15875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37"/>
              </a:spcBef>
              <a:spcAft>
                <a:spcPts val="0"/>
              </a:spcAft>
              <a:buSzPts val="1100"/>
              <a:buNone/>
            </a:pPr>
            <a:endParaRPr/>
          </a:p>
          <a:p>
            <a:pPr marL="0" lvl="0" indent="0" algn="l" rtl="0">
              <a:lnSpc>
                <a:spcPct val="100000"/>
              </a:lnSpc>
              <a:spcBef>
                <a:spcPts val="1237"/>
              </a:spcBef>
              <a:spcAft>
                <a:spcPts val="0"/>
              </a:spcAft>
              <a:buSzPts val="1100"/>
              <a:buNone/>
            </a:pPr>
            <a:endParaRPr/>
          </a:p>
          <a:p>
            <a:pPr marL="0" lvl="0" indent="0" algn="l" rtl="0">
              <a:lnSpc>
                <a:spcPct val="100000"/>
              </a:lnSpc>
              <a:spcBef>
                <a:spcPts val="1237"/>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2: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12: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1237"/>
              </a:spcBef>
              <a:spcAft>
                <a:spcPts val="0"/>
              </a:spcAft>
              <a:buSzPts val="1100"/>
              <a:buNone/>
            </a:pPr>
            <a:endParaRPr/>
          </a:p>
          <a:p>
            <a:pPr marL="0" lvl="0" indent="0" algn="l" rtl="0">
              <a:spcBef>
                <a:spcPts val="1237"/>
              </a:spcBef>
              <a:spcAft>
                <a:spcPts val="0"/>
              </a:spcAft>
              <a:buClr>
                <a:schemeClr val="dk1"/>
              </a:buClr>
              <a:buSzPts val="1100"/>
              <a:buFont typeface="Arial"/>
              <a:buNone/>
            </a:pPr>
            <a:r>
              <a:rPr lang="en-US">
                <a:solidFill>
                  <a:schemeClr val="dk1"/>
                </a:solidFill>
              </a:rPr>
              <a:t>#1) La diferencia de 16% en lo negativo</a:t>
            </a:r>
            <a:endParaRPr>
              <a:solidFill>
                <a:schemeClr val="dk1"/>
              </a:solidFill>
            </a:endParaRPr>
          </a:p>
          <a:p>
            <a:pPr marL="0" lvl="0" indent="0" algn="l" rtl="0">
              <a:spcBef>
                <a:spcPts val="1237"/>
              </a:spcBef>
              <a:spcAft>
                <a:spcPts val="0"/>
              </a:spcAft>
              <a:buClr>
                <a:schemeClr val="dk1"/>
              </a:buClr>
              <a:buSzPts val="1100"/>
              <a:buFont typeface="Arial"/>
              <a:buNone/>
            </a:pPr>
            <a:r>
              <a:rPr lang="en-US">
                <a:solidFill>
                  <a:schemeClr val="dk1"/>
                </a:solidFill>
              </a:rPr>
              <a:t>#2) La deferencia de 2.5% en lo negativo</a:t>
            </a:r>
            <a:endParaRPr>
              <a:solidFill>
                <a:schemeClr val="dk1"/>
              </a:solidFill>
            </a:endParaRPr>
          </a:p>
          <a:p>
            <a:pPr marL="15875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37"/>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3: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13: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1237"/>
              </a:spcBef>
              <a:spcAft>
                <a:spcPts val="0"/>
              </a:spcAft>
              <a:buSzPts val="1100"/>
              <a:buNone/>
            </a:pPr>
            <a:endParaRPr sz="4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34dfc4355f_0_11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134dfc4355f_0_119:notes"/>
          <p:cNvSpPr txBox="1">
            <a:spLocks noGrp="1"/>
          </p:cNvSpPr>
          <p:nvPr>
            <p:ph type="body" idx="1"/>
          </p:nvPr>
        </p:nvSpPr>
        <p:spPr>
          <a:xfrm>
            <a:off x="710247" y="4518204"/>
            <a:ext cx="5682000" cy="3696900"/>
          </a:xfrm>
          <a:prstGeom prst="rect">
            <a:avLst/>
          </a:prstGeom>
          <a:noFill/>
          <a:ln>
            <a:noFill/>
          </a:ln>
        </p:spPr>
        <p:txBody>
          <a:bodyPr spcFirstLastPara="1" wrap="square" lIns="94425" tIns="47200" rIns="94425" bIns="47200" anchor="t" anchorCtr="0">
            <a:noAutofit/>
          </a:bodyPr>
          <a:lstStyle/>
          <a:p>
            <a:pPr marL="0" lvl="0" indent="0" algn="l" rtl="0">
              <a:spcBef>
                <a:spcPts val="0"/>
              </a:spcBef>
              <a:spcAft>
                <a:spcPts val="0"/>
              </a:spcAft>
              <a:buNone/>
            </a:pPr>
            <a:endParaRPr/>
          </a:p>
        </p:txBody>
      </p:sp>
      <p:sp>
        <p:nvSpPr>
          <p:cNvPr id="321" name="Google Shape;321;g134dfc4355f_0_119:notes"/>
          <p:cNvSpPr txBox="1">
            <a:spLocks noGrp="1"/>
          </p:cNvSpPr>
          <p:nvPr>
            <p:ph type="sldNum" idx="12"/>
          </p:nvPr>
        </p:nvSpPr>
        <p:spPr>
          <a:xfrm>
            <a:off x="4023092" y="8917422"/>
            <a:ext cx="3077700" cy="471000"/>
          </a:xfrm>
          <a:prstGeom prst="rect">
            <a:avLst/>
          </a:prstGeom>
          <a:noFill/>
          <a:ln>
            <a:noFill/>
          </a:ln>
        </p:spPr>
        <p:txBody>
          <a:bodyPr spcFirstLastPara="1" wrap="square" lIns="94425" tIns="47200" rIns="94425" bIns="47200" anchor="b" anchorCtr="0">
            <a:noAutofit/>
          </a:bodyPr>
          <a:lstStyle/>
          <a:p>
            <a:pPr marL="0" lvl="0" indent="0" algn="r" rtl="0">
              <a:spcBef>
                <a:spcPts val="0"/>
              </a:spcBef>
              <a:spcAft>
                <a:spcPts val="0"/>
              </a:spcAft>
              <a:buNone/>
            </a:pPr>
            <a:fld id="{00000000-1234-1234-1234-123412341234}" type="slidenum">
              <a:rPr lang="en-US" sz="1400"/>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3a8634cf84_7_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13a8634cf84_7_5:notes"/>
          <p:cNvSpPr txBox="1">
            <a:spLocks noGrp="1"/>
          </p:cNvSpPr>
          <p:nvPr>
            <p:ph type="body" idx="1"/>
          </p:nvPr>
        </p:nvSpPr>
        <p:spPr>
          <a:xfrm>
            <a:off x="710247" y="4518204"/>
            <a:ext cx="5682000" cy="3696900"/>
          </a:xfrm>
          <a:prstGeom prst="rect">
            <a:avLst/>
          </a:prstGeom>
          <a:noFill/>
          <a:ln>
            <a:noFill/>
          </a:ln>
        </p:spPr>
        <p:txBody>
          <a:bodyPr spcFirstLastPara="1" wrap="square" lIns="94425" tIns="47200" rIns="94425" bIns="47200" anchor="t" anchorCtr="0">
            <a:noAutofit/>
          </a:bodyPr>
          <a:lstStyle/>
          <a:p>
            <a:pPr marL="0" lvl="0" indent="0" algn="l" rtl="0">
              <a:spcBef>
                <a:spcPts val="0"/>
              </a:spcBef>
              <a:spcAft>
                <a:spcPts val="0"/>
              </a:spcAft>
              <a:buNone/>
            </a:pPr>
            <a:endParaRPr/>
          </a:p>
        </p:txBody>
      </p:sp>
      <p:sp>
        <p:nvSpPr>
          <p:cNvPr id="328" name="Google Shape;328;g13a8634cf84_7_5:notes"/>
          <p:cNvSpPr txBox="1">
            <a:spLocks noGrp="1"/>
          </p:cNvSpPr>
          <p:nvPr>
            <p:ph type="sldNum" idx="12"/>
          </p:nvPr>
        </p:nvSpPr>
        <p:spPr>
          <a:xfrm>
            <a:off x="4023092" y="8917422"/>
            <a:ext cx="3077700" cy="471000"/>
          </a:xfrm>
          <a:prstGeom prst="rect">
            <a:avLst/>
          </a:prstGeom>
          <a:noFill/>
          <a:ln>
            <a:noFill/>
          </a:ln>
        </p:spPr>
        <p:txBody>
          <a:bodyPr spcFirstLastPara="1" wrap="square" lIns="94425" tIns="47200" rIns="94425" bIns="47200" anchor="b" anchorCtr="0">
            <a:noAutofit/>
          </a:bodyPr>
          <a:lstStyle/>
          <a:p>
            <a:pPr marL="0" lvl="0" indent="0" algn="r" rtl="0">
              <a:spcBef>
                <a:spcPts val="0"/>
              </a:spcBef>
              <a:spcAft>
                <a:spcPts val="0"/>
              </a:spcAft>
              <a:buNone/>
            </a:pPr>
            <a:fld id="{00000000-1234-1234-1234-123412341234}" type="slidenum">
              <a:rPr lang="en-US" sz="1400"/>
              <a:t>15</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34dfc4355f_0_7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134dfc4355f_0_747:notes"/>
          <p:cNvSpPr txBox="1">
            <a:spLocks noGrp="1"/>
          </p:cNvSpPr>
          <p:nvPr>
            <p:ph type="body" idx="1"/>
          </p:nvPr>
        </p:nvSpPr>
        <p:spPr>
          <a:xfrm>
            <a:off x="710247" y="4518204"/>
            <a:ext cx="5682000" cy="3696900"/>
          </a:xfrm>
          <a:prstGeom prst="rect">
            <a:avLst/>
          </a:prstGeom>
          <a:noFill/>
          <a:ln>
            <a:noFill/>
          </a:ln>
        </p:spPr>
        <p:txBody>
          <a:bodyPr spcFirstLastPara="1" wrap="square" lIns="94425" tIns="47200" rIns="94425" bIns="47200" anchor="t" anchorCtr="0">
            <a:noAutofit/>
          </a:bodyPr>
          <a:lstStyle/>
          <a:p>
            <a:pPr marL="0" lvl="0" indent="0" algn="l" rtl="0">
              <a:spcBef>
                <a:spcPts val="0"/>
              </a:spcBef>
              <a:spcAft>
                <a:spcPts val="0"/>
              </a:spcAft>
              <a:buNone/>
            </a:pPr>
            <a:endParaRPr/>
          </a:p>
        </p:txBody>
      </p:sp>
      <p:sp>
        <p:nvSpPr>
          <p:cNvPr id="335" name="Google Shape;335;g134dfc4355f_0_747:notes"/>
          <p:cNvSpPr txBox="1">
            <a:spLocks noGrp="1"/>
          </p:cNvSpPr>
          <p:nvPr>
            <p:ph type="sldNum" idx="12"/>
          </p:nvPr>
        </p:nvSpPr>
        <p:spPr>
          <a:xfrm>
            <a:off x="4023092" y="8917422"/>
            <a:ext cx="3077700" cy="471000"/>
          </a:xfrm>
          <a:prstGeom prst="rect">
            <a:avLst/>
          </a:prstGeom>
          <a:noFill/>
          <a:ln>
            <a:noFill/>
          </a:ln>
        </p:spPr>
        <p:txBody>
          <a:bodyPr spcFirstLastPara="1" wrap="square" lIns="94425" tIns="47200" rIns="94425" bIns="47200" anchor="b" anchorCtr="0">
            <a:noAutofit/>
          </a:bodyPr>
          <a:lstStyle/>
          <a:p>
            <a:pPr marL="0" lvl="0" indent="0" algn="r" rtl="0">
              <a:spcBef>
                <a:spcPts val="0"/>
              </a:spcBef>
              <a:spcAft>
                <a:spcPts val="0"/>
              </a:spcAft>
              <a:buNone/>
            </a:pPr>
            <a:fld id="{00000000-1234-1234-1234-123412341234}" type="slidenum">
              <a:rPr lang="en-US" sz="1400"/>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3a8634cf84_7_2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13a8634cf84_7_24:notes"/>
          <p:cNvSpPr txBox="1">
            <a:spLocks noGrp="1"/>
          </p:cNvSpPr>
          <p:nvPr>
            <p:ph type="body" idx="1"/>
          </p:nvPr>
        </p:nvSpPr>
        <p:spPr>
          <a:xfrm>
            <a:off x="710247" y="4518204"/>
            <a:ext cx="5682000" cy="3696900"/>
          </a:xfrm>
          <a:prstGeom prst="rect">
            <a:avLst/>
          </a:prstGeom>
          <a:noFill/>
          <a:ln>
            <a:noFill/>
          </a:ln>
        </p:spPr>
        <p:txBody>
          <a:bodyPr spcFirstLastPara="1" wrap="square" lIns="94425" tIns="47200" rIns="94425" bIns="47200" anchor="t" anchorCtr="0">
            <a:noAutofit/>
          </a:bodyPr>
          <a:lstStyle/>
          <a:p>
            <a:pPr marL="0" lvl="0" indent="0" algn="l" rtl="0">
              <a:spcBef>
                <a:spcPts val="0"/>
              </a:spcBef>
              <a:spcAft>
                <a:spcPts val="0"/>
              </a:spcAft>
              <a:buNone/>
            </a:pPr>
            <a:endParaRPr/>
          </a:p>
        </p:txBody>
      </p:sp>
      <p:sp>
        <p:nvSpPr>
          <p:cNvPr id="342" name="Google Shape;342;g13a8634cf84_7_24:notes"/>
          <p:cNvSpPr txBox="1">
            <a:spLocks noGrp="1"/>
          </p:cNvSpPr>
          <p:nvPr>
            <p:ph type="sldNum" idx="12"/>
          </p:nvPr>
        </p:nvSpPr>
        <p:spPr>
          <a:xfrm>
            <a:off x="4023092" y="8917422"/>
            <a:ext cx="3077700" cy="471000"/>
          </a:xfrm>
          <a:prstGeom prst="rect">
            <a:avLst/>
          </a:prstGeom>
          <a:noFill/>
          <a:ln>
            <a:noFill/>
          </a:ln>
        </p:spPr>
        <p:txBody>
          <a:bodyPr spcFirstLastPara="1" wrap="square" lIns="94425" tIns="47200" rIns="94425" bIns="47200" anchor="b" anchorCtr="0">
            <a:noAutofit/>
          </a:bodyPr>
          <a:lstStyle/>
          <a:p>
            <a:pPr marL="0" lvl="0" indent="0" algn="r" rtl="0">
              <a:spcBef>
                <a:spcPts val="0"/>
              </a:spcBef>
              <a:spcAft>
                <a:spcPts val="0"/>
              </a:spcAft>
              <a:buNone/>
            </a:pPr>
            <a:fld id="{00000000-1234-1234-1234-123412341234}" type="slidenum">
              <a:rPr lang="en-US" sz="1400"/>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3a8634cf84_7_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13a8634cf84_7_11:notes"/>
          <p:cNvSpPr txBox="1">
            <a:spLocks noGrp="1"/>
          </p:cNvSpPr>
          <p:nvPr>
            <p:ph type="body" idx="1"/>
          </p:nvPr>
        </p:nvSpPr>
        <p:spPr>
          <a:xfrm>
            <a:off x="710247" y="4518204"/>
            <a:ext cx="5682000" cy="3696900"/>
          </a:xfrm>
          <a:prstGeom prst="rect">
            <a:avLst/>
          </a:prstGeom>
          <a:noFill/>
          <a:ln>
            <a:noFill/>
          </a:ln>
        </p:spPr>
        <p:txBody>
          <a:bodyPr spcFirstLastPara="1" wrap="square" lIns="94425" tIns="47200" rIns="94425" bIns="47200" anchor="t" anchorCtr="0">
            <a:noAutofit/>
          </a:bodyPr>
          <a:lstStyle/>
          <a:p>
            <a:pPr marL="0" lvl="0" indent="0" algn="l" rtl="0">
              <a:spcBef>
                <a:spcPts val="0"/>
              </a:spcBef>
              <a:spcAft>
                <a:spcPts val="0"/>
              </a:spcAft>
              <a:buNone/>
            </a:pPr>
            <a:endParaRPr/>
          </a:p>
        </p:txBody>
      </p:sp>
      <p:sp>
        <p:nvSpPr>
          <p:cNvPr id="349" name="Google Shape;349;g13a8634cf84_7_11:notes"/>
          <p:cNvSpPr txBox="1">
            <a:spLocks noGrp="1"/>
          </p:cNvSpPr>
          <p:nvPr>
            <p:ph type="sldNum" idx="12"/>
          </p:nvPr>
        </p:nvSpPr>
        <p:spPr>
          <a:xfrm>
            <a:off x="4023092" y="8917422"/>
            <a:ext cx="3077700" cy="471000"/>
          </a:xfrm>
          <a:prstGeom prst="rect">
            <a:avLst/>
          </a:prstGeom>
          <a:noFill/>
          <a:ln>
            <a:noFill/>
          </a:ln>
        </p:spPr>
        <p:txBody>
          <a:bodyPr spcFirstLastPara="1" wrap="square" lIns="94425" tIns="47200" rIns="94425" bIns="47200" anchor="b" anchorCtr="0">
            <a:noAutofit/>
          </a:bodyPr>
          <a:lstStyle/>
          <a:p>
            <a:pPr marL="0" lvl="0" indent="0" algn="r" rtl="0">
              <a:spcBef>
                <a:spcPts val="0"/>
              </a:spcBef>
              <a:spcAft>
                <a:spcPts val="0"/>
              </a:spcAft>
              <a:buNone/>
            </a:pPr>
            <a:fld id="{00000000-1234-1234-1234-123412341234}" type="slidenum">
              <a:rPr lang="en-US" sz="1400"/>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34dfc4355f_0_74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134dfc4355f_0_740:notes"/>
          <p:cNvSpPr txBox="1">
            <a:spLocks noGrp="1"/>
          </p:cNvSpPr>
          <p:nvPr>
            <p:ph type="body" idx="1"/>
          </p:nvPr>
        </p:nvSpPr>
        <p:spPr>
          <a:xfrm>
            <a:off x="710247" y="4518204"/>
            <a:ext cx="5682000" cy="3696900"/>
          </a:xfrm>
          <a:prstGeom prst="rect">
            <a:avLst/>
          </a:prstGeom>
          <a:noFill/>
          <a:ln>
            <a:noFill/>
          </a:ln>
        </p:spPr>
        <p:txBody>
          <a:bodyPr spcFirstLastPara="1" wrap="square" lIns="94425" tIns="47200" rIns="94425" bIns="47200" anchor="t" anchorCtr="0">
            <a:noAutofit/>
          </a:bodyPr>
          <a:lstStyle/>
          <a:p>
            <a:pPr marL="0" lvl="0" indent="0" algn="l" rtl="0">
              <a:spcBef>
                <a:spcPts val="0"/>
              </a:spcBef>
              <a:spcAft>
                <a:spcPts val="0"/>
              </a:spcAft>
              <a:buNone/>
            </a:pPr>
            <a:endParaRPr/>
          </a:p>
        </p:txBody>
      </p:sp>
      <p:sp>
        <p:nvSpPr>
          <p:cNvPr id="356" name="Google Shape;356;g134dfc4355f_0_740:notes"/>
          <p:cNvSpPr txBox="1">
            <a:spLocks noGrp="1"/>
          </p:cNvSpPr>
          <p:nvPr>
            <p:ph type="sldNum" idx="12"/>
          </p:nvPr>
        </p:nvSpPr>
        <p:spPr>
          <a:xfrm>
            <a:off x="4023092" y="8917422"/>
            <a:ext cx="3077700" cy="471000"/>
          </a:xfrm>
          <a:prstGeom prst="rect">
            <a:avLst/>
          </a:prstGeom>
          <a:noFill/>
          <a:ln>
            <a:noFill/>
          </a:ln>
        </p:spPr>
        <p:txBody>
          <a:bodyPr spcFirstLastPara="1" wrap="square" lIns="94425" tIns="47200" rIns="94425" bIns="47200" anchor="b" anchorCtr="0">
            <a:noAutofit/>
          </a:bodyPr>
          <a:lstStyle/>
          <a:p>
            <a:pPr marL="0" lvl="0" indent="0" algn="r" rtl="0">
              <a:spcBef>
                <a:spcPts val="0"/>
              </a:spcBef>
              <a:spcAft>
                <a:spcPts val="0"/>
              </a:spcAft>
              <a:buNone/>
            </a:pPr>
            <a:fld id="{00000000-1234-1234-1234-123412341234}" type="slidenum">
              <a:rPr lang="en-US" sz="1400"/>
              <a:t>19</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2: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a:t>Maria de La Luz Villarreal (rep.) (Parliamentarian),</a:t>
            </a:r>
            <a:endParaRPr/>
          </a:p>
          <a:p>
            <a:pPr marL="0" lvl="0" indent="0" algn="l" rtl="0">
              <a:lnSpc>
                <a:spcPct val="100000"/>
              </a:lnSpc>
              <a:spcBef>
                <a:spcPts val="0"/>
              </a:spcBef>
              <a:spcAft>
                <a:spcPts val="0"/>
              </a:spcAft>
              <a:buSzPts val="1100"/>
              <a:buNone/>
            </a:pPr>
            <a:r>
              <a:rPr lang="en-US"/>
              <a:t>Shirley Guiliana Garcia (rep.) (Sergeant at Arms)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3a8634cf84_7_1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13a8634cf84_7_17:notes"/>
          <p:cNvSpPr txBox="1">
            <a:spLocks noGrp="1"/>
          </p:cNvSpPr>
          <p:nvPr>
            <p:ph type="body" idx="1"/>
          </p:nvPr>
        </p:nvSpPr>
        <p:spPr>
          <a:xfrm>
            <a:off x="710247" y="4518204"/>
            <a:ext cx="5682000" cy="3696900"/>
          </a:xfrm>
          <a:prstGeom prst="rect">
            <a:avLst/>
          </a:prstGeom>
          <a:noFill/>
          <a:ln>
            <a:noFill/>
          </a:ln>
        </p:spPr>
        <p:txBody>
          <a:bodyPr spcFirstLastPara="1" wrap="square" lIns="94425" tIns="47200" rIns="94425" bIns="47200" anchor="t" anchorCtr="0">
            <a:noAutofit/>
          </a:bodyPr>
          <a:lstStyle/>
          <a:p>
            <a:pPr marL="0" lvl="0" indent="0" algn="l" rtl="0">
              <a:spcBef>
                <a:spcPts val="0"/>
              </a:spcBef>
              <a:spcAft>
                <a:spcPts val="0"/>
              </a:spcAft>
              <a:buNone/>
            </a:pPr>
            <a:endParaRPr/>
          </a:p>
        </p:txBody>
      </p:sp>
      <p:sp>
        <p:nvSpPr>
          <p:cNvPr id="363" name="Google Shape;363;g13a8634cf84_7_17:notes"/>
          <p:cNvSpPr txBox="1">
            <a:spLocks noGrp="1"/>
          </p:cNvSpPr>
          <p:nvPr>
            <p:ph type="sldNum" idx="12"/>
          </p:nvPr>
        </p:nvSpPr>
        <p:spPr>
          <a:xfrm>
            <a:off x="4023092" y="8917422"/>
            <a:ext cx="3077700" cy="471000"/>
          </a:xfrm>
          <a:prstGeom prst="rect">
            <a:avLst/>
          </a:prstGeom>
          <a:noFill/>
          <a:ln>
            <a:noFill/>
          </a:ln>
        </p:spPr>
        <p:txBody>
          <a:bodyPr spcFirstLastPara="1" wrap="square" lIns="94425" tIns="47200" rIns="94425" bIns="47200" anchor="b" anchorCtr="0">
            <a:noAutofit/>
          </a:bodyPr>
          <a:lstStyle/>
          <a:p>
            <a:pPr marL="0" lvl="0" indent="0" algn="r" rtl="0">
              <a:spcBef>
                <a:spcPts val="0"/>
              </a:spcBef>
              <a:spcAft>
                <a:spcPts val="0"/>
              </a:spcAft>
              <a:buNone/>
            </a:pPr>
            <a:fld id="{00000000-1234-1234-1234-123412341234}" type="slidenum">
              <a:rPr lang="en-US" sz="1400"/>
              <a:t>20</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34dfc4355f_0_753: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134dfc4355f_0_753: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6: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16: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3: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a:t>36 en 2020-2021 = 5 menos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4: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5: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6: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sz="14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7: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1237"/>
              </a:spcBef>
              <a:spcAft>
                <a:spcPts val="0"/>
              </a:spcAft>
              <a:buSzPts val="1100"/>
              <a:buNone/>
            </a:pPr>
            <a:r>
              <a:rPr lang="en-US"/>
              <a:t>#1) La diferencia de 9% en lo positivo </a:t>
            </a:r>
            <a:endParaRPr/>
          </a:p>
          <a:p>
            <a:pPr marL="0" lvl="0" indent="0" algn="l" rtl="0">
              <a:lnSpc>
                <a:spcPct val="100000"/>
              </a:lnSpc>
              <a:spcBef>
                <a:spcPts val="1237"/>
              </a:spcBef>
              <a:spcAft>
                <a:spcPts val="0"/>
              </a:spcAft>
              <a:buSzPts val="1100"/>
              <a:buNone/>
            </a:pPr>
            <a:r>
              <a:rPr lang="en-US"/>
              <a:t>#2) La deferencia de 7.9% en lo positivo</a:t>
            </a:r>
            <a:endParaRPr/>
          </a:p>
          <a:p>
            <a:pPr marL="0" lvl="0" indent="0" algn="l" rtl="0">
              <a:lnSpc>
                <a:spcPct val="100000"/>
              </a:lnSpc>
              <a:spcBef>
                <a:spcPts val="1237"/>
              </a:spcBef>
              <a:spcAft>
                <a:spcPts val="0"/>
              </a:spcAft>
              <a:buSzPts val="1100"/>
              <a:buNone/>
            </a:pPr>
            <a:endParaRPr/>
          </a:p>
          <a:p>
            <a:pPr marL="0" lvl="0" indent="0" algn="l" rtl="0">
              <a:lnSpc>
                <a:spcPct val="100000"/>
              </a:lnSpc>
              <a:spcBef>
                <a:spcPts val="1237"/>
              </a:spcBef>
              <a:spcAft>
                <a:spcPts val="0"/>
              </a:spcAft>
              <a:buSzPts val="1100"/>
              <a:buNone/>
            </a:pPr>
            <a:r>
              <a:rPr lang="en-US"/>
              <a:t>68.9% - negativo 7.9%</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8: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spcBef>
                <a:spcPts val="1237"/>
              </a:spcBef>
              <a:spcAft>
                <a:spcPts val="0"/>
              </a:spcAft>
              <a:buClr>
                <a:schemeClr val="dk1"/>
              </a:buClr>
              <a:buSzPts val="1100"/>
              <a:buNone/>
            </a:pPr>
            <a:r>
              <a:rPr lang="en-US">
                <a:solidFill>
                  <a:schemeClr val="dk1"/>
                </a:solidFill>
              </a:rPr>
              <a:t>#1) La diferencia de 6.4% en lo positivo</a:t>
            </a:r>
            <a:endParaRPr>
              <a:solidFill>
                <a:schemeClr val="dk1"/>
              </a:solidFill>
            </a:endParaRPr>
          </a:p>
          <a:p>
            <a:pPr marL="0" lvl="0" indent="0" algn="l" rtl="0">
              <a:spcBef>
                <a:spcPts val="1237"/>
              </a:spcBef>
              <a:spcAft>
                <a:spcPts val="0"/>
              </a:spcAft>
              <a:buClr>
                <a:schemeClr val="dk1"/>
              </a:buClr>
              <a:buSzPts val="1100"/>
              <a:buNone/>
            </a:pPr>
            <a:r>
              <a:rPr lang="en-US">
                <a:solidFill>
                  <a:schemeClr val="dk1"/>
                </a:solidFill>
              </a:rPr>
              <a:t>#2) La deferencia de 1.3% en lo positivo</a:t>
            </a:r>
            <a:endParaRPr>
              <a:solidFill>
                <a:schemeClr val="dk1"/>
              </a:solidFill>
            </a:endParaRPr>
          </a:p>
          <a:p>
            <a:pPr marL="0" lvl="0" indent="0" algn="l" rtl="0">
              <a:lnSpc>
                <a:spcPct val="115000"/>
              </a:lnSpc>
              <a:spcBef>
                <a:spcPts val="1237"/>
              </a:spcBef>
              <a:spcAft>
                <a:spcPts val="0"/>
              </a:spcAft>
              <a:buClr>
                <a:schemeClr val="dk1"/>
              </a:buClr>
              <a:buSzPts val="1100"/>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9: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spcBef>
                <a:spcPts val="1237"/>
              </a:spcBef>
              <a:spcAft>
                <a:spcPts val="0"/>
              </a:spcAft>
              <a:buClr>
                <a:schemeClr val="dk1"/>
              </a:buClr>
              <a:buSzPts val="1100"/>
              <a:buNone/>
            </a:pPr>
            <a:r>
              <a:rPr lang="en-US">
                <a:solidFill>
                  <a:schemeClr val="dk1"/>
                </a:solidFill>
              </a:rPr>
              <a:t>#1) La diferencia de 11.9% en lo negativo</a:t>
            </a:r>
            <a:endParaRPr>
              <a:solidFill>
                <a:schemeClr val="dk1"/>
              </a:solidFill>
            </a:endParaRPr>
          </a:p>
          <a:p>
            <a:pPr marL="0" lvl="0" indent="0" algn="l" rtl="0">
              <a:spcBef>
                <a:spcPts val="1237"/>
              </a:spcBef>
              <a:spcAft>
                <a:spcPts val="0"/>
              </a:spcAft>
              <a:buClr>
                <a:schemeClr val="dk1"/>
              </a:buClr>
              <a:buSzPts val="1100"/>
              <a:buNone/>
            </a:pPr>
            <a:r>
              <a:rPr lang="en-US">
                <a:solidFill>
                  <a:schemeClr val="dk1"/>
                </a:solidFill>
              </a:rPr>
              <a:t>#2) La deferencia de 2.9% en lo negativo</a:t>
            </a:r>
            <a:endParaRPr>
              <a:solidFill>
                <a:schemeClr val="dk1"/>
              </a:solidFill>
            </a:endParaRPr>
          </a:p>
          <a:p>
            <a:pPr marL="158750" lvl="0" indent="0" algn="l" rtl="0">
              <a:lnSpc>
                <a:spcPct val="115000"/>
              </a:lnSpc>
              <a:spcBef>
                <a:spcPts val="1200"/>
              </a:spcBef>
              <a:spcAft>
                <a:spcPts val="0"/>
              </a:spcAft>
              <a:buClr>
                <a:schemeClr val="dk1"/>
              </a:buClr>
              <a:buSzPts val="1100"/>
              <a:buNone/>
            </a:pPr>
            <a:endParaRPr>
              <a:solidFill>
                <a:schemeClr val="dk1"/>
              </a:solidFill>
            </a:endParaRPr>
          </a:p>
          <a:p>
            <a:pPr marL="0" lvl="0" indent="0" algn="l" rtl="0">
              <a:lnSpc>
                <a:spcPct val="115000"/>
              </a:lnSpc>
              <a:spcBef>
                <a:spcPts val="1237"/>
              </a:spcBef>
              <a:spcAft>
                <a:spcPts val="0"/>
              </a:spcAft>
              <a:buClr>
                <a:schemeClr val="dk1"/>
              </a:buClr>
              <a:buSzPts val="1100"/>
              <a:buNone/>
            </a:pPr>
            <a:endParaRPr>
              <a:solidFill>
                <a:schemeClr val="dk1"/>
              </a:solidFill>
            </a:endParaRPr>
          </a:p>
          <a:p>
            <a:pPr marL="0" lvl="0" indent="0" algn="l" rtl="0">
              <a:lnSpc>
                <a:spcPct val="115000"/>
              </a:lnSpc>
              <a:spcBef>
                <a:spcPts val="1237"/>
              </a:spcBef>
              <a:spcAft>
                <a:spcPts val="0"/>
              </a:spcAft>
              <a:buClr>
                <a:schemeClr val="dk1"/>
              </a:buClr>
              <a:buSzPts val="1100"/>
              <a:buNone/>
            </a:pPr>
            <a:endParaRPr>
              <a:solidFill>
                <a:schemeClr val="dk1"/>
              </a:solidFill>
            </a:endParaRPr>
          </a:p>
          <a:p>
            <a:pPr marL="0" lvl="0" indent="0" algn="l" rtl="0">
              <a:lnSpc>
                <a:spcPct val="115000"/>
              </a:lnSpc>
              <a:spcBef>
                <a:spcPts val="1237"/>
              </a:spcBef>
              <a:spcAft>
                <a:spcPts val="0"/>
              </a:spcAft>
              <a:buClr>
                <a:schemeClr val="dk1"/>
              </a:buClr>
              <a:buSzPts val="1100"/>
              <a:buNone/>
            </a:pPr>
            <a:endParaRPr>
              <a:solidFill>
                <a:schemeClr val="dk1"/>
              </a:solidFill>
            </a:endParaRPr>
          </a:p>
          <a:p>
            <a:pPr marL="0" lvl="0" indent="0" algn="l" rtl="0">
              <a:lnSpc>
                <a:spcPct val="115000"/>
              </a:lnSpc>
              <a:spcBef>
                <a:spcPts val="1237"/>
              </a:spcBef>
              <a:spcAft>
                <a:spcPts val="0"/>
              </a:spcAft>
              <a:buClr>
                <a:schemeClr val="dk1"/>
              </a:buClr>
              <a:buSzPts val="1100"/>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g134dfc4355f_0_653"/>
          <p:cNvSpPr txBox="1">
            <a:spLocks noGrp="1"/>
          </p:cNvSpPr>
          <p:nvPr>
            <p:ph type="title"/>
          </p:nvPr>
        </p:nvSpPr>
        <p:spPr>
          <a:xfrm>
            <a:off x="828675" y="57150"/>
            <a:ext cx="7485600" cy="822900"/>
          </a:xfrm>
          <a:prstGeom prst="rect">
            <a:avLst/>
          </a:prstGeom>
          <a:noFill/>
          <a:ln>
            <a:noFill/>
          </a:ln>
        </p:spPr>
        <p:txBody>
          <a:bodyPr spcFirstLastPara="1" wrap="square" lIns="0" tIns="34275" rIns="0" bIns="34275" anchor="b"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 name="Google Shape;88;g134dfc4355f_0_653"/>
          <p:cNvSpPr txBox="1">
            <a:spLocks noGrp="1"/>
          </p:cNvSpPr>
          <p:nvPr>
            <p:ph type="body" idx="1"/>
          </p:nvPr>
        </p:nvSpPr>
        <p:spPr>
          <a:xfrm>
            <a:off x="828675" y="1200150"/>
            <a:ext cx="3689400" cy="618000"/>
          </a:xfrm>
          <a:prstGeom prst="rect">
            <a:avLst/>
          </a:prstGeom>
          <a:noFill/>
          <a:ln>
            <a:noFill/>
          </a:ln>
        </p:spPr>
        <p:txBody>
          <a:bodyPr spcFirstLastPara="1" wrap="square" lIns="0" tIns="34275" rIns="0" bIns="34275" anchor="b" anchorCtr="0">
            <a:normAutofit/>
          </a:bodyPr>
          <a:lstStyle>
            <a:lvl1pPr marL="457200" lvl="0" indent="-228600" algn="l" rtl="0">
              <a:lnSpc>
                <a:spcPct val="90000"/>
              </a:lnSpc>
              <a:spcBef>
                <a:spcPts val="0"/>
              </a:spcBef>
              <a:spcAft>
                <a:spcPts val="0"/>
              </a:spcAft>
              <a:buClr>
                <a:schemeClr val="dk1"/>
              </a:buClr>
              <a:buSzPts val="1800"/>
              <a:buNone/>
              <a:defRPr sz="1800" b="1"/>
            </a:lvl1pPr>
            <a:lvl2pPr marL="914400" lvl="1" indent="-228600" algn="l" rtl="0">
              <a:lnSpc>
                <a:spcPct val="90000"/>
              </a:lnSpc>
              <a:spcBef>
                <a:spcPts val="500"/>
              </a:spcBef>
              <a:spcAft>
                <a:spcPts val="0"/>
              </a:spcAft>
              <a:buClr>
                <a:schemeClr val="dk1"/>
              </a:buClr>
              <a:buSzPts val="1500"/>
              <a:buNone/>
              <a:defRPr sz="1500" b="1"/>
            </a:lvl2pPr>
            <a:lvl3pPr marL="1371600" lvl="2" indent="-228600" algn="l" rtl="0">
              <a:lnSpc>
                <a:spcPct val="90000"/>
              </a:lnSpc>
              <a:spcBef>
                <a:spcPts val="500"/>
              </a:spcBef>
              <a:spcAft>
                <a:spcPts val="0"/>
              </a:spcAft>
              <a:buClr>
                <a:schemeClr val="dk1"/>
              </a:buClr>
              <a:buSzPts val="1400"/>
              <a:buNone/>
              <a:defRPr sz="1400" b="1"/>
            </a:lvl3pPr>
            <a:lvl4pPr marL="1828800" lvl="3" indent="-228600" algn="l" rtl="0">
              <a:lnSpc>
                <a:spcPct val="90000"/>
              </a:lnSpc>
              <a:spcBef>
                <a:spcPts val="500"/>
              </a:spcBef>
              <a:spcAft>
                <a:spcPts val="0"/>
              </a:spcAft>
              <a:buClr>
                <a:schemeClr val="dk1"/>
              </a:buClr>
              <a:buSzPts val="1200"/>
              <a:buNone/>
              <a:defRPr sz="1200" b="1"/>
            </a:lvl4pPr>
            <a:lvl5pPr marL="2286000" lvl="4" indent="-228600" algn="l" rtl="0">
              <a:lnSpc>
                <a:spcPct val="90000"/>
              </a:lnSpc>
              <a:spcBef>
                <a:spcPts val="5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9" name="Google Shape;89;g134dfc4355f_0_653"/>
          <p:cNvSpPr txBox="1">
            <a:spLocks noGrp="1"/>
          </p:cNvSpPr>
          <p:nvPr>
            <p:ph type="body" idx="2"/>
          </p:nvPr>
        </p:nvSpPr>
        <p:spPr>
          <a:xfrm>
            <a:off x="828675" y="1818084"/>
            <a:ext cx="3689400" cy="2811300"/>
          </a:xfrm>
          <a:prstGeom prst="rect">
            <a:avLst/>
          </a:prstGeom>
          <a:noFill/>
          <a:ln>
            <a:noFill/>
          </a:ln>
        </p:spPr>
        <p:txBody>
          <a:bodyPr spcFirstLastPara="1" wrap="square" lIns="0" tIns="34275" rIns="0" bIns="34275" anchor="t" anchorCtr="0">
            <a:normAutofit/>
          </a:bodyPr>
          <a:lstStyle>
            <a:lvl1pPr marL="457200" lvl="0" indent="-317500" algn="l" rtl="0">
              <a:lnSpc>
                <a:spcPct val="90000"/>
              </a:lnSpc>
              <a:spcBef>
                <a:spcPts val="1400"/>
              </a:spcBef>
              <a:spcAft>
                <a:spcPts val="0"/>
              </a:spcAft>
              <a:buClr>
                <a:schemeClr val="dk1"/>
              </a:buClr>
              <a:buSzPts val="1400"/>
              <a:buChar char="▪"/>
              <a:defRPr/>
            </a:lvl1pPr>
            <a:lvl2pPr marL="914400" lvl="1" indent="-317500" algn="l" rtl="0">
              <a:lnSpc>
                <a:spcPct val="90000"/>
              </a:lnSpc>
              <a:spcBef>
                <a:spcPts val="500"/>
              </a:spcBef>
              <a:spcAft>
                <a:spcPts val="0"/>
              </a:spcAft>
              <a:buClr>
                <a:schemeClr val="dk1"/>
              </a:buClr>
              <a:buSzPts val="1400"/>
              <a:buChar char="▪"/>
              <a:defRPr/>
            </a:lvl2pPr>
            <a:lvl3pPr marL="1371600" lvl="2" indent="-317500" algn="l" rtl="0">
              <a:lnSpc>
                <a:spcPct val="90000"/>
              </a:lnSpc>
              <a:spcBef>
                <a:spcPts val="500"/>
              </a:spcBef>
              <a:spcAft>
                <a:spcPts val="0"/>
              </a:spcAft>
              <a:buClr>
                <a:schemeClr val="dk1"/>
              </a:buClr>
              <a:buSzPts val="1400"/>
              <a:buChar char="▪"/>
              <a:defRPr/>
            </a:lvl3pPr>
            <a:lvl4pPr marL="1828800" lvl="3" indent="-317500" algn="l" rtl="0">
              <a:lnSpc>
                <a:spcPct val="90000"/>
              </a:lnSpc>
              <a:spcBef>
                <a:spcPts val="500"/>
              </a:spcBef>
              <a:spcAft>
                <a:spcPts val="0"/>
              </a:spcAft>
              <a:buClr>
                <a:schemeClr val="dk1"/>
              </a:buClr>
              <a:buSzPts val="1400"/>
              <a:buChar char="▪"/>
              <a:defRPr/>
            </a:lvl4pPr>
            <a:lvl5pPr marL="2286000" lvl="4" indent="-317500" algn="l" rtl="0">
              <a:lnSpc>
                <a:spcPct val="90000"/>
              </a:lnSpc>
              <a:spcBef>
                <a:spcPts val="5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g134dfc4355f_0_653"/>
          <p:cNvSpPr txBox="1">
            <a:spLocks noGrp="1"/>
          </p:cNvSpPr>
          <p:nvPr>
            <p:ph type="body" idx="3"/>
          </p:nvPr>
        </p:nvSpPr>
        <p:spPr>
          <a:xfrm>
            <a:off x="4624583" y="1200150"/>
            <a:ext cx="3689400" cy="618000"/>
          </a:xfrm>
          <a:prstGeom prst="rect">
            <a:avLst/>
          </a:prstGeom>
          <a:noFill/>
          <a:ln>
            <a:noFill/>
          </a:ln>
        </p:spPr>
        <p:txBody>
          <a:bodyPr spcFirstLastPara="1" wrap="square" lIns="0" tIns="34275" rIns="0" bIns="34275" anchor="b" anchorCtr="0">
            <a:normAutofit/>
          </a:bodyPr>
          <a:lstStyle>
            <a:lvl1pPr marL="457200" lvl="0" indent="-228600" algn="l" rtl="0">
              <a:lnSpc>
                <a:spcPct val="90000"/>
              </a:lnSpc>
              <a:spcBef>
                <a:spcPts val="0"/>
              </a:spcBef>
              <a:spcAft>
                <a:spcPts val="0"/>
              </a:spcAft>
              <a:buClr>
                <a:schemeClr val="dk1"/>
              </a:buClr>
              <a:buSzPts val="1800"/>
              <a:buNone/>
              <a:defRPr sz="1800" b="1"/>
            </a:lvl1pPr>
            <a:lvl2pPr marL="914400" lvl="1" indent="-228600" algn="l" rtl="0">
              <a:lnSpc>
                <a:spcPct val="90000"/>
              </a:lnSpc>
              <a:spcBef>
                <a:spcPts val="500"/>
              </a:spcBef>
              <a:spcAft>
                <a:spcPts val="0"/>
              </a:spcAft>
              <a:buClr>
                <a:schemeClr val="dk1"/>
              </a:buClr>
              <a:buSzPts val="1500"/>
              <a:buNone/>
              <a:defRPr sz="1500" b="1"/>
            </a:lvl2pPr>
            <a:lvl3pPr marL="1371600" lvl="2" indent="-228600" algn="l" rtl="0">
              <a:lnSpc>
                <a:spcPct val="90000"/>
              </a:lnSpc>
              <a:spcBef>
                <a:spcPts val="500"/>
              </a:spcBef>
              <a:spcAft>
                <a:spcPts val="0"/>
              </a:spcAft>
              <a:buClr>
                <a:schemeClr val="dk1"/>
              </a:buClr>
              <a:buSzPts val="1400"/>
              <a:buNone/>
              <a:defRPr sz="1400" b="1"/>
            </a:lvl3pPr>
            <a:lvl4pPr marL="1828800" lvl="3" indent="-228600" algn="l" rtl="0">
              <a:lnSpc>
                <a:spcPct val="90000"/>
              </a:lnSpc>
              <a:spcBef>
                <a:spcPts val="500"/>
              </a:spcBef>
              <a:spcAft>
                <a:spcPts val="0"/>
              </a:spcAft>
              <a:buClr>
                <a:schemeClr val="dk1"/>
              </a:buClr>
              <a:buSzPts val="1200"/>
              <a:buNone/>
              <a:defRPr sz="1200" b="1"/>
            </a:lvl4pPr>
            <a:lvl5pPr marL="2286000" lvl="4" indent="-228600" algn="l" rtl="0">
              <a:lnSpc>
                <a:spcPct val="90000"/>
              </a:lnSpc>
              <a:spcBef>
                <a:spcPts val="5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1" name="Google Shape;91;g134dfc4355f_0_653"/>
          <p:cNvSpPr txBox="1">
            <a:spLocks noGrp="1"/>
          </p:cNvSpPr>
          <p:nvPr>
            <p:ph type="body" idx="4"/>
          </p:nvPr>
        </p:nvSpPr>
        <p:spPr>
          <a:xfrm>
            <a:off x="4624583" y="1818084"/>
            <a:ext cx="3689400" cy="2811300"/>
          </a:xfrm>
          <a:prstGeom prst="rect">
            <a:avLst/>
          </a:prstGeom>
          <a:noFill/>
          <a:ln>
            <a:noFill/>
          </a:ln>
        </p:spPr>
        <p:txBody>
          <a:bodyPr spcFirstLastPara="1" wrap="square" lIns="0" tIns="34275" rIns="0" bIns="34275" anchor="t" anchorCtr="0">
            <a:normAutofit/>
          </a:bodyPr>
          <a:lstStyle>
            <a:lvl1pPr marL="457200" lvl="0" indent="-317500" algn="l" rtl="0">
              <a:lnSpc>
                <a:spcPct val="90000"/>
              </a:lnSpc>
              <a:spcBef>
                <a:spcPts val="1400"/>
              </a:spcBef>
              <a:spcAft>
                <a:spcPts val="0"/>
              </a:spcAft>
              <a:buClr>
                <a:schemeClr val="dk1"/>
              </a:buClr>
              <a:buSzPts val="1400"/>
              <a:buChar char="▪"/>
              <a:defRPr/>
            </a:lvl1pPr>
            <a:lvl2pPr marL="914400" lvl="1" indent="-317500" algn="l" rtl="0">
              <a:lnSpc>
                <a:spcPct val="90000"/>
              </a:lnSpc>
              <a:spcBef>
                <a:spcPts val="500"/>
              </a:spcBef>
              <a:spcAft>
                <a:spcPts val="0"/>
              </a:spcAft>
              <a:buClr>
                <a:schemeClr val="dk1"/>
              </a:buClr>
              <a:buSzPts val="1400"/>
              <a:buChar char="▪"/>
              <a:defRPr/>
            </a:lvl2pPr>
            <a:lvl3pPr marL="1371600" lvl="2" indent="-317500" algn="l" rtl="0">
              <a:lnSpc>
                <a:spcPct val="90000"/>
              </a:lnSpc>
              <a:spcBef>
                <a:spcPts val="500"/>
              </a:spcBef>
              <a:spcAft>
                <a:spcPts val="0"/>
              </a:spcAft>
              <a:buClr>
                <a:schemeClr val="dk1"/>
              </a:buClr>
              <a:buSzPts val="1400"/>
              <a:buChar char="▪"/>
              <a:defRPr/>
            </a:lvl3pPr>
            <a:lvl4pPr marL="1828800" lvl="3" indent="-317500" algn="l" rtl="0">
              <a:lnSpc>
                <a:spcPct val="90000"/>
              </a:lnSpc>
              <a:spcBef>
                <a:spcPts val="500"/>
              </a:spcBef>
              <a:spcAft>
                <a:spcPts val="0"/>
              </a:spcAft>
              <a:buClr>
                <a:schemeClr val="dk1"/>
              </a:buClr>
              <a:buSzPts val="1400"/>
              <a:buChar char="▪"/>
              <a:defRPr/>
            </a:lvl4pPr>
            <a:lvl5pPr marL="2286000" lvl="4" indent="-317500" algn="l" rtl="0">
              <a:lnSpc>
                <a:spcPct val="90000"/>
              </a:lnSpc>
              <a:spcBef>
                <a:spcPts val="5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2" name="Google Shape;92;g134dfc4355f_0_653"/>
          <p:cNvSpPr txBox="1">
            <a:spLocks noGrp="1"/>
          </p:cNvSpPr>
          <p:nvPr>
            <p:ph type="dt" idx="10"/>
          </p:nvPr>
        </p:nvSpPr>
        <p:spPr>
          <a:xfrm>
            <a:off x="828674" y="4767263"/>
            <a:ext cx="1372200" cy="273900"/>
          </a:xfrm>
          <a:prstGeom prst="rect">
            <a:avLst/>
          </a:prstGeom>
          <a:noFill/>
          <a:ln>
            <a:noFill/>
          </a:ln>
        </p:spPr>
        <p:txBody>
          <a:bodyPr spcFirstLastPara="1" wrap="square" lIns="0" tIns="34275" rIns="0"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g134dfc4355f_0_653"/>
          <p:cNvSpPr txBox="1">
            <a:spLocks noGrp="1"/>
          </p:cNvSpPr>
          <p:nvPr>
            <p:ph type="ftr" idx="11"/>
          </p:nvPr>
        </p:nvSpPr>
        <p:spPr>
          <a:xfrm>
            <a:off x="2200844" y="4767263"/>
            <a:ext cx="4742400" cy="273900"/>
          </a:xfrm>
          <a:prstGeom prst="rect">
            <a:avLst/>
          </a:prstGeom>
          <a:noFill/>
          <a:ln>
            <a:noFill/>
          </a:ln>
        </p:spPr>
        <p:txBody>
          <a:bodyPr spcFirstLastPara="1" wrap="square" lIns="0" tIns="34275" rIns="0"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g134dfc4355f_0_653"/>
          <p:cNvSpPr txBox="1">
            <a:spLocks noGrp="1"/>
          </p:cNvSpPr>
          <p:nvPr>
            <p:ph type="sldNum" idx="12"/>
          </p:nvPr>
        </p:nvSpPr>
        <p:spPr>
          <a:xfrm>
            <a:off x="6942587" y="4767263"/>
            <a:ext cx="1371600" cy="2739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g134dfc4355f_0_662"/>
          <p:cNvSpPr txBox="1">
            <a:spLocks noGrp="1"/>
          </p:cNvSpPr>
          <p:nvPr>
            <p:ph type="title"/>
          </p:nvPr>
        </p:nvSpPr>
        <p:spPr>
          <a:xfrm>
            <a:off x="828675" y="57150"/>
            <a:ext cx="7485600" cy="822900"/>
          </a:xfrm>
          <a:prstGeom prst="rect">
            <a:avLst/>
          </a:prstGeom>
          <a:noFill/>
          <a:ln>
            <a:noFill/>
          </a:ln>
        </p:spPr>
        <p:txBody>
          <a:bodyPr spcFirstLastPara="1" wrap="square" lIns="0" tIns="34275" rIns="0" bIns="34275" anchor="b"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g134dfc4355f_0_662"/>
          <p:cNvSpPr txBox="1">
            <a:spLocks noGrp="1"/>
          </p:cNvSpPr>
          <p:nvPr>
            <p:ph type="dt" idx="10"/>
          </p:nvPr>
        </p:nvSpPr>
        <p:spPr>
          <a:xfrm>
            <a:off x="828674" y="4767263"/>
            <a:ext cx="1372200" cy="273900"/>
          </a:xfrm>
          <a:prstGeom prst="rect">
            <a:avLst/>
          </a:prstGeom>
          <a:noFill/>
          <a:ln>
            <a:noFill/>
          </a:ln>
        </p:spPr>
        <p:txBody>
          <a:bodyPr spcFirstLastPara="1" wrap="square" lIns="0" tIns="34275" rIns="0"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g134dfc4355f_0_662"/>
          <p:cNvSpPr txBox="1">
            <a:spLocks noGrp="1"/>
          </p:cNvSpPr>
          <p:nvPr>
            <p:ph type="ftr" idx="11"/>
          </p:nvPr>
        </p:nvSpPr>
        <p:spPr>
          <a:xfrm>
            <a:off x="2200844" y="4767263"/>
            <a:ext cx="4742400" cy="273900"/>
          </a:xfrm>
          <a:prstGeom prst="rect">
            <a:avLst/>
          </a:prstGeom>
          <a:noFill/>
          <a:ln>
            <a:noFill/>
          </a:ln>
        </p:spPr>
        <p:txBody>
          <a:bodyPr spcFirstLastPara="1" wrap="square" lIns="0" tIns="34275" rIns="0"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9" name="Google Shape;99;g134dfc4355f_0_662"/>
          <p:cNvSpPr txBox="1">
            <a:spLocks noGrp="1"/>
          </p:cNvSpPr>
          <p:nvPr>
            <p:ph type="sldNum" idx="12"/>
          </p:nvPr>
        </p:nvSpPr>
        <p:spPr>
          <a:xfrm>
            <a:off x="6942587" y="4767263"/>
            <a:ext cx="1371600" cy="2739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00"/>
        <p:cNvGrpSpPr/>
        <p:nvPr/>
      </p:nvGrpSpPr>
      <p:grpSpPr>
        <a:xfrm>
          <a:off x="0" y="0"/>
          <a:ext cx="0" cy="0"/>
          <a:chOff x="0" y="0"/>
          <a:chExt cx="0" cy="0"/>
        </a:xfrm>
      </p:grpSpPr>
      <p:sp>
        <p:nvSpPr>
          <p:cNvPr id="101" name="Google Shape;101;g134dfc4355f_0_667"/>
          <p:cNvSpPr txBox="1">
            <a:spLocks noGrp="1"/>
          </p:cNvSpPr>
          <p:nvPr>
            <p:ph type="dt" idx="10"/>
          </p:nvPr>
        </p:nvSpPr>
        <p:spPr>
          <a:xfrm>
            <a:off x="828674" y="4767263"/>
            <a:ext cx="1372200" cy="273900"/>
          </a:xfrm>
          <a:prstGeom prst="rect">
            <a:avLst/>
          </a:prstGeom>
          <a:noFill/>
          <a:ln>
            <a:noFill/>
          </a:ln>
        </p:spPr>
        <p:txBody>
          <a:bodyPr spcFirstLastPara="1" wrap="square" lIns="0" tIns="34275" rIns="0"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2" name="Google Shape;102;g134dfc4355f_0_667"/>
          <p:cNvSpPr txBox="1">
            <a:spLocks noGrp="1"/>
          </p:cNvSpPr>
          <p:nvPr>
            <p:ph type="ftr" idx="11"/>
          </p:nvPr>
        </p:nvSpPr>
        <p:spPr>
          <a:xfrm>
            <a:off x="2200844" y="4767263"/>
            <a:ext cx="4742400" cy="273900"/>
          </a:xfrm>
          <a:prstGeom prst="rect">
            <a:avLst/>
          </a:prstGeom>
          <a:noFill/>
          <a:ln>
            <a:noFill/>
          </a:ln>
        </p:spPr>
        <p:txBody>
          <a:bodyPr spcFirstLastPara="1" wrap="square" lIns="0" tIns="34275" rIns="0"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3" name="Google Shape;103;g134dfc4355f_0_667"/>
          <p:cNvSpPr txBox="1">
            <a:spLocks noGrp="1"/>
          </p:cNvSpPr>
          <p:nvPr>
            <p:ph type="sldNum" idx="12"/>
          </p:nvPr>
        </p:nvSpPr>
        <p:spPr>
          <a:xfrm>
            <a:off x="6942587" y="4767263"/>
            <a:ext cx="1371600" cy="2739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g134dfc4355f_0_671"/>
          <p:cNvSpPr txBox="1">
            <a:spLocks noGrp="1"/>
          </p:cNvSpPr>
          <p:nvPr>
            <p:ph type="title"/>
          </p:nvPr>
        </p:nvSpPr>
        <p:spPr>
          <a:xfrm>
            <a:off x="828675" y="57150"/>
            <a:ext cx="7485600" cy="822900"/>
          </a:xfrm>
          <a:prstGeom prst="rect">
            <a:avLst/>
          </a:prstGeom>
          <a:noFill/>
          <a:ln>
            <a:noFill/>
          </a:ln>
        </p:spPr>
        <p:txBody>
          <a:bodyPr spcFirstLastPara="1" wrap="square" lIns="0" tIns="34275" rIns="0" bIns="34275" anchor="b" anchorCtr="0">
            <a:normAutofit/>
          </a:bodyPr>
          <a:lstStyle>
            <a:lvl1pPr lvl="0" algn="l" rtl="0">
              <a:lnSpc>
                <a:spcPct val="90000"/>
              </a:lnSpc>
              <a:spcBef>
                <a:spcPts val="0"/>
              </a:spcBef>
              <a:spcAft>
                <a:spcPts val="0"/>
              </a:spcAft>
              <a:buClr>
                <a:schemeClr val="dk1"/>
              </a:buClr>
              <a:buSzPts val="2400"/>
              <a:buFont typeface="Arial"/>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 name="Google Shape;106;g134dfc4355f_0_671"/>
          <p:cNvSpPr txBox="1">
            <a:spLocks noGrp="1"/>
          </p:cNvSpPr>
          <p:nvPr>
            <p:ph type="body" idx="1"/>
          </p:nvPr>
        </p:nvSpPr>
        <p:spPr>
          <a:xfrm>
            <a:off x="4231386" y="1200149"/>
            <a:ext cx="4083900" cy="3429000"/>
          </a:xfrm>
          <a:prstGeom prst="rect">
            <a:avLst/>
          </a:prstGeom>
          <a:noFill/>
          <a:ln>
            <a:noFill/>
          </a:ln>
        </p:spPr>
        <p:txBody>
          <a:bodyPr spcFirstLastPara="1" wrap="square" lIns="0" tIns="34275" rIns="0" bIns="34275" anchor="t" anchorCtr="0">
            <a:normAutofit/>
          </a:bodyPr>
          <a:lstStyle>
            <a:lvl1pPr marL="457200" lvl="0" indent="-323850" algn="l" rtl="0">
              <a:lnSpc>
                <a:spcPct val="90000"/>
              </a:lnSpc>
              <a:spcBef>
                <a:spcPts val="1400"/>
              </a:spcBef>
              <a:spcAft>
                <a:spcPts val="0"/>
              </a:spcAft>
              <a:buClr>
                <a:schemeClr val="dk1"/>
              </a:buClr>
              <a:buSzPts val="1500"/>
              <a:buChar char="▪"/>
              <a:defRPr sz="1500"/>
            </a:lvl1pPr>
            <a:lvl2pPr marL="914400" lvl="1" indent="-304800" algn="l" rtl="0">
              <a:lnSpc>
                <a:spcPct val="90000"/>
              </a:lnSpc>
              <a:spcBef>
                <a:spcPts val="500"/>
              </a:spcBef>
              <a:spcAft>
                <a:spcPts val="0"/>
              </a:spcAft>
              <a:buClr>
                <a:schemeClr val="dk1"/>
              </a:buClr>
              <a:buSzPts val="1200"/>
              <a:buChar char="▪"/>
              <a:defRPr sz="1200"/>
            </a:lvl2pPr>
            <a:lvl3pPr marL="1371600" lvl="2" indent="-304800" algn="l" rtl="0">
              <a:lnSpc>
                <a:spcPct val="90000"/>
              </a:lnSpc>
              <a:spcBef>
                <a:spcPts val="500"/>
              </a:spcBef>
              <a:spcAft>
                <a:spcPts val="0"/>
              </a:spcAft>
              <a:buClr>
                <a:schemeClr val="dk1"/>
              </a:buClr>
              <a:buSzPts val="1200"/>
              <a:buChar char="▪"/>
              <a:defRPr sz="1200"/>
            </a:lvl3pPr>
            <a:lvl4pPr marL="1828800" lvl="3" indent="-298450" algn="l" rtl="0">
              <a:lnSpc>
                <a:spcPct val="90000"/>
              </a:lnSpc>
              <a:spcBef>
                <a:spcPts val="500"/>
              </a:spcBef>
              <a:spcAft>
                <a:spcPts val="0"/>
              </a:spcAft>
              <a:buClr>
                <a:schemeClr val="dk1"/>
              </a:buClr>
              <a:buSzPts val="1100"/>
              <a:buChar char="▪"/>
              <a:defRPr sz="1100"/>
            </a:lvl4pPr>
            <a:lvl5pPr marL="2286000" lvl="4" indent="-298450" algn="l" rtl="0">
              <a:lnSpc>
                <a:spcPct val="90000"/>
              </a:lnSpc>
              <a:spcBef>
                <a:spcPts val="500"/>
              </a:spcBef>
              <a:spcAft>
                <a:spcPts val="0"/>
              </a:spcAft>
              <a:buClr>
                <a:schemeClr val="dk1"/>
              </a:buClr>
              <a:buSzPts val="1100"/>
              <a:buChar char="▪"/>
              <a:defRPr sz="1100"/>
            </a:lvl5pPr>
            <a:lvl6pPr marL="2743200" lvl="5" indent="-298450" algn="l" rtl="0">
              <a:lnSpc>
                <a:spcPct val="90000"/>
              </a:lnSpc>
              <a:spcBef>
                <a:spcPts val="400"/>
              </a:spcBef>
              <a:spcAft>
                <a:spcPts val="0"/>
              </a:spcAft>
              <a:buClr>
                <a:schemeClr val="dk1"/>
              </a:buClr>
              <a:buSzPts val="1100"/>
              <a:buChar char="▪"/>
              <a:defRPr sz="1100"/>
            </a:lvl6pPr>
            <a:lvl7pPr marL="3200400" lvl="6" indent="-298450" algn="l" rtl="0">
              <a:lnSpc>
                <a:spcPct val="90000"/>
              </a:lnSpc>
              <a:spcBef>
                <a:spcPts val="400"/>
              </a:spcBef>
              <a:spcAft>
                <a:spcPts val="0"/>
              </a:spcAft>
              <a:buClr>
                <a:schemeClr val="dk1"/>
              </a:buClr>
              <a:buSzPts val="1100"/>
              <a:buChar char="▪"/>
              <a:defRPr sz="1100"/>
            </a:lvl7pPr>
            <a:lvl8pPr marL="3657600" lvl="7" indent="-298450" algn="l" rtl="0">
              <a:lnSpc>
                <a:spcPct val="90000"/>
              </a:lnSpc>
              <a:spcBef>
                <a:spcPts val="400"/>
              </a:spcBef>
              <a:spcAft>
                <a:spcPts val="0"/>
              </a:spcAft>
              <a:buClr>
                <a:schemeClr val="dk1"/>
              </a:buClr>
              <a:buSzPts val="1100"/>
              <a:buChar char="▪"/>
              <a:defRPr sz="1100"/>
            </a:lvl8pPr>
            <a:lvl9pPr marL="4114800" lvl="8" indent="-298450" algn="l" rtl="0">
              <a:lnSpc>
                <a:spcPct val="90000"/>
              </a:lnSpc>
              <a:spcBef>
                <a:spcPts val="400"/>
              </a:spcBef>
              <a:spcAft>
                <a:spcPts val="0"/>
              </a:spcAft>
              <a:buClr>
                <a:schemeClr val="dk1"/>
              </a:buClr>
              <a:buSzPts val="1100"/>
              <a:buChar char="▪"/>
              <a:defRPr sz="1100"/>
            </a:lvl9pPr>
          </a:lstStyle>
          <a:p>
            <a:endParaRPr/>
          </a:p>
        </p:txBody>
      </p:sp>
      <p:sp>
        <p:nvSpPr>
          <p:cNvPr id="107" name="Google Shape;107;g134dfc4355f_0_671"/>
          <p:cNvSpPr txBox="1">
            <a:spLocks noGrp="1"/>
          </p:cNvSpPr>
          <p:nvPr>
            <p:ph type="body" idx="2"/>
          </p:nvPr>
        </p:nvSpPr>
        <p:spPr>
          <a:xfrm>
            <a:off x="828675" y="1200150"/>
            <a:ext cx="3288300" cy="3429000"/>
          </a:xfrm>
          <a:prstGeom prst="rect">
            <a:avLst/>
          </a:prstGeom>
          <a:noFill/>
          <a:ln>
            <a:noFill/>
          </a:ln>
        </p:spPr>
        <p:txBody>
          <a:bodyPr spcFirstLastPara="1" wrap="square" lIns="0" tIns="34275" rIns="0" bIns="34275" anchor="t" anchorCtr="0">
            <a:normAutofit/>
          </a:bodyPr>
          <a:lstStyle>
            <a:lvl1pPr marL="457200" lvl="0" indent="-228600" algn="l" rtl="0">
              <a:lnSpc>
                <a:spcPct val="90000"/>
              </a:lnSpc>
              <a:spcBef>
                <a:spcPts val="900"/>
              </a:spcBef>
              <a:spcAft>
                <a:spcPts val="0"/>
              </a:spcAft>
              <a:buClr>
                <a:schemeClr val="dk1"/>
              </a:buClr>
              <a:buSzPts val="1400"/>
              <a:buNone/>
              <a:defRPr sz="1400"/>
            </a:lvl1pPr>
            <a:lvl2pPr marL="914400" lvl="1" indent="-228600" algn="l" rtl="0">
              <a:lnSpc>
                <a:spcPct val="90000"/>
              </a:lnSpc>
              <a:spcBef>
                <a:spcPts val="500"/>
              </a:spcBef>
              <a:spcAft>
                <a:spcPts val="0"/>
              </a:spcAft>
              <a:buClr>
                <a:schemeClr val="dk1"/>
              </a:buClr>
              <a:buSzPts val="1100"/>
              <a:buNone/>
              <a:defRPr sz="1100"/>
            </a:lvl2pPr>
            <a:lvl3pPr marL="1371600" lvl="2" indent="-228600" algn="l" rtl="0">
              <a:lnSpc>
                <a:spcPct val="90000"/>
              </a:lnSpc>
              <a:spcBef>
                <a:spcPts val="500"/>
              </a:spcBef>
              <a:spcAft>
                <a:spcPts val="0"/>
              </a:spcAft>
              <a:buClr>
                <a:schemeClr val="dk1"/>
              </a:buClr>
              <a:buSzPts val="900"/>
              <a:buNone/>
              <a:defRPr sz="900"/>
            </a:lvl3pPr>
            <a:lvl4pPr marL="1828800" lvl="3" indent="-228600" algn="l" rtl="0">
              <a:lnSpc>
                <a:spcPct val="90000"/>
              </a:lnSpc>
              <a:spcBef>
                <a:spcPts val="500"/>
              </a:spcBef>
              <a:spcAft>
                <a:spcPts val="0"/>
              </a:spcAft>
              <a:buClr>
                <a:schemeClr val="dk1"/>
              </a:buClr>
              <a:buSzPts val="800"/>
              <a:buNone/>
              <a:defRPr sz="800"/>
            </a:lvl4pPr>
            <a:lvl5pPr marL="2286000" lvl="4" indent="-228600" algn="l" rtl="0">
              <a:lnSpc>
                <a:spcPct val="90000"/>
              </a:lnSpc>
              <a:spcBef>
                <a:spcPts val="5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8" name="Google Shape;108;g134dfc4355f_0_671"/>
          <p:cNvSpPr txBox="1">
            <a:spLocks noGrp="1"/>
          </p:cNvSpPr>
          <p:nvPr>
            <p:ph type="dt" idx="10"/>
          </p:nvPr>
        </p:nvSpPr>
        <p:spPr>
          <a:xfrm>
            <a:off x="828674" y="4767263"/>
            <a:ext cx="1372200" cy="273900"/>
          </a:xfrm>
          <a:prstGeom prst="rect">
            <a:avLst/>
          </a:prstGeom>
          <a:noFill/>
          <a:ln>
            <a:noFill/>
          </a:ln>
        </p:spPr>
        <p:txBody>
          <a:bodyPr spcFirstLastPara="1" wrap="square" lIns="0" tIns="34275" rIns="0"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g134dfc4355f_0_671"/>
          <p:cNvSpPr txBox="1">
            <a:spLocks noGrp="1"/>
          </p:cNvSpPr>
          <p:nvPr>
            <p:ph type="ftr" idx="11"/>
          </p:nvPr>
        </p:nvSpPr>
        <p:spPr>
          <a:xfrm>
            <a:off x="2200844" y="4767263"/>
            <a:ext cx="4742400" cy="273900"/>
          </a:xfrm>
          <a:prstGeom prst="rect">
            <a:avLst/>
          </a:prstGeom>
          <a:noFill/>
          <a:ln>
            <a:noFill/>
          </a:ln>
        </p:spPr>
        <p:txBody>
          <a:bodyPr spcFirstLastPara="1" wrap="square" lIns="0" tIns="34275" rIns="0"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g134dfc4355f_0_671"/>
          <p:cNvSpPr txBox="1">
            <a:spLocks noGrp="1"/>
          </p:cNvSpPr>
          <p:nvPr>
            <p:ph type="sldNum" idx="12"/>
          </p:nvPr>
        </p:nvSpPr>
        <p:spPr>
          <a:xfrm>
            <a:off x="6942587" y="4767263"/>
            <a:ext cx="1371600" cy="2739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1"/>
        <p:cNvGrpSpPr/>
        <p:nvPr/>
      </p:nvGrpSpPr>
      <p:grpSpPr>
        <a:xfrm>
          <a:off x="0" y="0"/>
          <a:ext cx="0" cy="0"/>
          <a:chOff x="0" y="0"/>
          <a:chExt cx="0" cy="0"/>
        </a:xfrm>
      </p:grpSpPr>
      <p:sp>
        <p:nvSpPr>
          <p:cNvPr id="112" name="Google Shape;112;g134dfc4355f_0_678"/>
          <p:cNvSpPr txBox="1">
            <a:spLocks noGrp="1"/>
          </p:cNvSpPr>
          <p:nvPr>
            <p:ph type="title"/>
          </p:nvPr>
        </p:nvSpPr>
        <p:spPr>
          <a:xfrm>
            <a:off x="828675" y="57150"/>
            <a:ext cx="7485600" cy="822900"/>
          </a:xfrm>
          <a:prstGeom prst="rect">
            <a:avLst/>
          </a:prstGeom>
          <a:noFill/>
          <a:ln>
            <a:noFill/>
          </a:ln>
        </p:spPr>
        <p:txBody>
          <a:bodyPr spcFirstLastPara="1" wrap="square" lIns="0" tIns="34275" rIns="0" bIns="34275" anchor="b"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 name="Google Shape;113;g134dfc4355f_0_678"/>
          <p:cNvSpPr txBox="1">
            <a:spLocks noGrp="1"/>
          </p:cNvSpPr>
          <p:nvPr>
            <p:ph type="body" idx="1"/>
          </p:nvPr>
        </p:nvSpPr>
        <p:spPr>
          <a:xfrm rot="5400000">
            <a:off x="2857575" y="-828600"/>
            <a:ext cx="3429000" cy="7486500"/>
          </a:xfrm>
          <a:prstGeom prst="rect">
            <a:avLst/>
          </a:prstGeom>
          <a:noFill/>
          <a:ln>
            <a:noFill/>
          </a:ln>
        </p:spPr>
        <p:txBody>
          <a:bodyPr spcFirstLastPara="1" wrap="square" lIns="0" tIns="34275" rIns="0" bIns="34275" anchor="t" anchorCtr="0">
            <a:normAutofit/>
          </a:bodyPr>
          <a:lstStyle>
            <a:lvl1pPr marL="457200" lvl="0" indent="-317500" algn="l" rtl="0">
              <a:lnSpc>
                <a:spcPct val="90000"/>
              </a:lnSpc>
              <a:spcBef>
                <a:spcPts val="1400"/>
              </a:spcBef>
              <a:spcAft>
                <a:spcPts val="0"/>
              </a:spcAft>
              <a:buClr>
                <a:schemeClr val="dk1"/>
              </a:buClr>
              <a:buSzPts val="1400"/>
              <a:buChar char="▪"/>
              <a:defRPr/>
            </a:lvl1pPr>
            <a:lvl2pPr marL="914400" lvl="1" indent="-317500" algn="l" rtl="0">
              <a:lnSpc>
                <a:spcPct val="90000"/>
              </a:lnSpc>
              <a:spcBef>
                <a:spcPts val="500"/>
              </a:spcBef>
              <a:spcAft>
                <a:spcPts val="0"/>
              </a:spcAft>
              <a:buClr>
                <a:schemeClr val="dk1"/>
              </a:buClr>
              <a:buSzPts val="1400"/>
              <a:buChar char="▪"/>
              <a:defRPr/>
            </a:lvl2pPr>
            <a:lvl3pPr marL="1371600" lvl="2" indent="-317500" algn="l" rtl="0">
              <a:lnSpc>
                <a:spcPct val="90000"/>
              </a:lnSpc>
              <a:spcBef>
                <a:spcPts val="500"/>
              </a:spcBef>
              <a:spcAft>
                <a:spcPts val="0"/>
              </a:spcAft>
              <a:buClr>
                <a:schemeClr val="dk1"/>
              </a:buClr>
              <a:buSzPts val="1400"/>
              <a:buChar char="▪"/>
              <a:defRPr/>
            </a:lvl3pPr>
            <a:lvl4pPr marL="1828800" lvl="3" indent="-317500" algn="l" rtl="0">
              <a:lnSpc>
                <a:spcPct val="90000"/>
              </a:lnSpc>
              <a:spcBef>
                <a:spcPts val="500"/>
              </a:spcBef>
              <a:spcAft>
                <a:spcPts val="0"/>
              </a:spcAft>
              <a:buClr>
                <a:schemeClr val="dk1"/>
              </a:buClr>
              <a:buSzPts val="1400"/>
              <a:buChar char="▪"/>
              <a:defRPr/>
            </a:lvl4pPr>
            <a:lvl5pPr marL="2286000" lvl="4" indent="-317500" algn="l" rtl="0">
              <a:lnSpc>
                <a:spcPct val="90000"/>
              </a:lnSpc>
              <a:spcBef>
                <a:spcPts val="5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 name="Google Shape;114;g134dfc4355f_0_678"/>
          <p:cNvSpPr txBox="1">
            <a:spLocks noGrp="1"/>
          </p:cNvSpPr>
          <p:nvPr>
            <p:ph type="dt" idx="10"/>
          </p:nvPr>
        </p:nvSpPr>
        <p:spPr>
          <a:xfrm>
            <a:off x="828674" y="4767263"/>
            <a:ext cx="1372200" cy="273900"/>
          </a:xfrm>
          <a:prstGeom prst="rect">
            <a:avLst/>
          </a:prstGeom>
          <a:noFill/>
          <a:ln>
            <a:noFill/>
          </a:ln>
        </p:spPr>
        <p:txBody>
          <a:bodyPr spcFirstLastPara="1" wrap="square" lIns="0" tIns="34275" rIns="0"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5" name="Google Shape;115;g134dfc4355f_0_678"/>
          <p:cNvSpPr txBox="1">
            <a:spLocks noGrp="1"/>
          </p:cNvSpPr>
          <p:nvPr>
            <p:ph type="ftr" idx="11"/>
          </p:nvPr>
        </p:nvSpPr>
        <p:spPr>
          <a:xfrm>
            <a:off x="2200844" y="4767263"/>
            <a:ext cx="4742400" cy="273900"/>
          </a:xfrm>
          <a:prstGeom prst="rect">
            <a:avLst/>
          </a:prstGeom>
          <a:noFill/>
          <a:ln>
            <a:noFill/>
          </a:ln>
        </p:spPr>
        <p:txBody>
          <a:bodyPr spcFirstLastPara="1" wrap="square" lIns="0" tIns="34275" rIns="0"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6" name="Google Shape;116;g134dfc4355f_0_678"/>
          <p:cNvSpPr txBox="1">
            <a:spLocks noGrp="1"/>
          </p:cNvSpPr>
          <p:nvPr>
            <p:ph type="sldNum" idx="12"/>
          </p:nvPr>
        </p:nvSpPr>
        <p:spPr>
          <a:xfrm>
            <a:off x="6942587" y="4767263"/>
            <a:ext cx="1371600" cy="2739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17"/>
        <p:cNvGrpSpPr/>
        <p:nvPr/>
      </p:nvGrpSpPr>
      <p:grpSpPr>
        <a:xfrm>
          <a:off x="0" y="0"/>
          <a:ext cx="0" cy="0"/>
          <a:chOff x="0" y="0"/>
          <a:chExt cx="0" cy="0"/>
        </a:xfrm>
      </p:grpSpPr>
      <p:sp>
        <p:nvSpPr>
          <p:cNvPr id="118" name="Google Shape;118;g134dfc4355f_0_684"/>
          <p:cNvSpPr txBox="1">
            <a:spLocks noGrp="1"/>
          </p:cNvSpPr>
          <p:nvPr>
            <p:ph type="title"/>
          </p:nvPr>
        </p:nvSpPr>
        <p:spPr>
          <a:xfrm rot="5400000">
            <a:off x="5492925" y="1810444"/>
            <a:ext cx="4359000" cy="1285800"/>
          </a:xfrm>
          <a:prstGeom prst="rect">
            <a:avLst/>
          </a:prstGeom>
          <a:noFill/>
          <a:ln>
            <a:noFill/>
          </a:ln>
        </p:spPr>
        <p:txBody>
          <a:bodyPr spcFirstLastPara="1" wrap="square" lIns="0" tIns="34275" rIns="0" bIns="34275" anchor="b"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 name="Google Shape;119;g134dfc4355f_0_684"/>
          <p:cNvSpPr txBox="1">
            <a:spLocks noGrp="1"/>
          </p:cNvSpPr>
          <p:nvPr>
            <p:ph type="body" idx="1"/>
          </p:nvPr>
        </p:nvSpPr>
        <p:spPr>
          <a:xfrm rot="5400000">
            <a:off x="1686297" y="-583706"/>
            <a:ext cx="4359000" cy="6074100"/>
          </a:xfrm>
          <a:prstGeom prst="rect">
            <a:avLst/>
          </a:prstGeom>
          <a:noFill/>
          <a:ln>
            <a:noFill/>
          </a:ln>
        </p:spPr>
        <p:txBody>
          <a:bodyPr spcFirstLastPara="1" wrap="square" lIns="0" tIns="34275" rIns="0" bIns="34275" anchor="t" anchorCtr="0">
            <a:normAutofit/>
          </a:bodyPr>
          <a:lstStyle>
            <a:lvl1pPr marL="457200" lvl="0" indent="-317500" algn="l" rtl="0">
              <a:lnSpc>
                <a:spcPct val="90000"/>
              </a:lnSpc>
              <a:spcBef>
                <a:spcPts val="1400"/>
              </a:spcBef>
              <a:spcAft>
                <a:spcPts val="0"/>
              </a:spcAft>
              <a:buClr>
                <a:schemeClr val="dk1"/>
              </a:buClr>
              <a:buSzPts val="1400"/>
              <a:buChar char="▪"/>
              <a:defRPr/>
            </a:lvl1pPr>
            <a:lvl2pPr marL="914400" lvl="1" indent="-317500" algn="l" rtl="0">
              <a:lnSpc>
                <a:spcPct val="90000"/>
              </a:lnSpc>
              <a:spcBef>
                <a:spcPts val="500"/>
              </a:spcBef>
              <a:spcAft>
                <a:spcPts val="0"/>
              </a:spcAft>
              <a:buClr>
                <a:schemeClr val="dk1"/>
              </a:buClr>
              <a:buSzPts val="1400"/>
              <a:buChar char="▪"/>
              <a:defRPr/>
            </a:lvl2pPr>
            <a:lvl3pPr marL="1371600" lvl="2" indent="-317500" algn="l" rtl="0">
              <a:lnSpc>
                <a:spcPct val="90000"/>
              </a:lnSpc>
              <a:spcBef>
                <a:spcPts val="500"/>
              </a:spcBef>
              <a:spcAft>
                <a:spcPts val="0"/>
              </a:spcAft>
              <a:buClr>
                <a:schemeClr val="dk1"/>
              </a:buClr>
              <a:buSzPts val="1400"/>
              <a:buChar char="▪"/>
              <a:defRPr/>
            </a:lvl3pPr>
            <a:lvl4pPr marL="1828800" lvl="3" indent="-317500" algn="l" rtl="0">
              <a:lnSpc>
                <a:spcPct val="90000"/>
              </a:lnSpc>
              <a:spcBef>
                <a:spcPts val="500"/>
              </a:spcBef>
              <a:spcAft>
                <a:spcPts val="0"/>
              </a:spcAft>
              <a:buClr>
                <a:schemeClr val="dk1"/>
              </a:buClr>
              <a:buSzPts val="1400"/>
              <a:buChar char="▪"/>
              <a:defRPr/>
            </a:lvl4pPr>
            <a:lvl5pPr marL="2286000" lvl="4" indent="-317500" algn="l" rtl="0">
              <a:lnSpc>
                <a:spcPct val="90000"/>
              </a:lnSpc>
              <a:spcBef>
                <a:spcPts val="5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0" name="Google Shape;120;g134dfc4355f_0_684"/>
          <p:cNvSpPr txBox="1">
            <a:spLocks noGrp="1"/>
          </p:cNvSpPr>
          <p:nvPr>
            <p:ph type="dt" idx="10"/>
          </p:nvPr>
        </p:nvSpPr>
        <p:spPr>
          <a:xfrm>
            <a:off x="828674" y="4767263"/>
            <a:ext cx="1372200" cy="273900"/>
          </a:xfrm>
          <a:prstGeom prst="rect">
            <a:avLst/>
          </a:prstGeom>
          <a:noFill/>
          <a:ln>
            <a:noFill/>
          </a:ln>
        </p:spPr>
        <p:txBody>
          <a:bodyPr spcFirstLastPara="1" wrap="square" lIns="0" tIns="34275" rIns="0"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1" name="Google Shape;121;g134dfc4355f_0_684"/>
          <p:cNvSpPr txBox="1">
            <a:spLocks noGrp="1"/>
          </p:cNvSpPr>
          <p:nvPr>
            <p:ph type="ftr" idx="11"/>
          </p:nvPr>
        </p:nvSpPr>
        <p:spPr>
          <a:xfrm>
            <a:off x="2200844" y="4767263"/>
            <a:ext cx="4742400" cy="273900"/>
          </a:xfrm>
          <a:prstGeom prst="rect">
            <a:avLst/>
          </a:prstGeom>
          <a:noFill/>
          <a:ln>
            <a:noFill/>
          </a:ln>
        </p:spPr>
        <p:txBody>
          <a:bodyPr spcFirstLastPara="1" wrap="square" lIns="0" tIns="34275" rIns="0"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2" name="Google Shape;122;g134dfc4355f_0_684"/>
          <p:cNvSpPr txBox="1">
            <a:spLocks noGrp="1"/>
          </p:cNvSpPr>
          <p:nvPr>
            <p:ph type="sldNum" idx="12"/>
          </p:nvPr>
        </p:nvSpPr>
        <p:spPr>
          <a:xfrm>
            <a:off x="6942587" y="4767263"/>
            <a:ext cx="1371600" cy="2739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3" name="Google Shape;123;g134dfc4355f_0_684"/>
          <p:cNvGrpSpPr/>
          <p:nvPr/>
        </p:nvGrpSpPr>
        <p:grpSpPr>
          <a:xfrm rot="5400000">
            <a:off x="4885545" y="2421632"/>
            <a:ext cx="4224528" cy="63302"/>
            <a:chOff x="1073150" y="1219201"/>
            <a:chExt cx="10058400" cy="63125"/>
          </a:xfrm>
        </p:grpSpPr>
        <p:cxnSp>
          <p:nvCxnSpPr>
            <p:cNvPr id="124" name="Google Shape;124;g134dfc4355f_0_684"/>
            <p:cNvCxnSpPr/>
            <p:nvPr/>
          </p:nvCxnSpPr>
          <p:spPr>
            <a:xfrm rot="10800000">
              <a:off x="1073150" y="1219201"/>
              <a:ext cx="10058400" cy="0"/>
            </a:xfrm>
            <a:prstGeom prst="straightConnector1">
              <a:avLst/>
            </a:prstGeom>
            <a:noFill/>
            <a:ln w="38100" cap="flat" cmpd="sng">
              <a:solidFill>
                <a:schemeClr val="dk1"/>
              </a:solidFill>
              <a:prstDash val="solid"/>
              <a:miter lim="800000"/>
              <a:headEnd type="none" w="sm" len="sm"/>
              <a:tailEnd type="none" w="sm" len="sm"/>
            </a:ln>
          </p:spPr>
        </p:cxnSp>
        <p:cxnSp>
          <p:nvCxnSpPr>
            <p:cNvPr id="125" name="Google Shape;125;g134dfc4355f_0_684"/>
            <p:cNvCxnSpPr/>
            <p:nvPr/>
          </p:nvCxnSpPr>
          <p:spPr>
            <a:xfrm rot="10800000">
              <a:off x="1073150" y="1282326"/>
              <a:ext cx="10058400" cy="0"/>
            </a:xfrm>
            <a:prstGeom prst="straightConnector1">
              <a:avLst/>
            </a:prstGeom>
            <a:noFill/>
            <a:ln w="12700" cap="flat" cmpd="sng">
              <a:solidFill>
                <a:schemeClr val="dk1"/>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8" name="Google Shape;18;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9" name="Google Shape;1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29"/>
        <p:cNvGrpSpPr/>
        <p:nvPr/>
      </p:nvGrpSpPr>
      <p:grpSpPr>
        <a:xfrm>
          <a:off x="0" y="0"/>
          <a:ext cx="0" cy="0"/>
          <a:chOff x="0" y="0"/>
          <a:chExt cx="0" cy="0"/>
        </a:xfrm>
      </p:grpSpPr>
      <p:grpSp>
        <p:nvGrpSpPr>
          <p:cNvPr id="30" name="Google Shape;30;g134dfc4355f_0_596"/>
          <p:cNvGrpSpPr/>
          <p:nvPr/>
        </p:nvGrpSpPr>
        <p:grpSpPr>
          <a:xfrm rot="10800000">
            <a:off x="418" y="4234133"/>
            <a:ext cx="9143612" cy="47344"/>
            <a:chOff x="507492" y="1501519"/>
            <a:chExt cx="8129100" cy="63125"/>
          </a:xfrm>
        </p:grpSpPr>
        <p:cxnSp>
          <p:nvCxnSpPr>
            <p:cNvPr id="31" name="Google Shape;31;g134dfc4355f_0_596"/>
            <p:cNvCxnSpPr/>
            <p:nvPr/>
          </p:nvCxnSpPr>
          <p:spPr>
            <a:xfrm>
              <a:off x="507492" y="1564644"/>
              <a:ext cx="8129100" cy="0"/>
            </a:xfrm>
            <a:prstGeom prst="straightConnector1">
              <a:avLst/>
            </a:prstGeom>
            <a:noFill/>
            <a:ln w="38100" cap="flat" cmpd="sng">
              <a:solidFill>
                <a:schemeClr val="dk1"/>
              </a:solidFill>
              <a:prstDash val="solid"/>
              <a:miter lim="800000"/>
              <a:headEnd type="none" w="sm" len="sm"/>
              <a:tailEnd type="none" w="sm" len="sm"/>
            </a:ln>
          </p:spPr>
        </p:cxnSp>
        <p:cxnSp>
          <p:nvCxnSpPr>
            <p:cNvPr id="32" name="Google Shape;32;g134dfc4355f_0_596"/>
            <p:cNvCxnSpPr/>
            <p:nvPr/>
          </p:nvCxnSpPr>
          <p:spPr>
            <a:xfrm>
              <a:off x="507492" y="1501519"/>
              <a:ext cx="8129100" cy="0"/>
            </a:xfrm>
            <a:prstGeom prst="straightConnector1">
              <a:avLst/>
            </a:prstGeom>
            <a:noFill/>
            <a:ln w="12700" cap="flat" cmpd="sng">
              <a:solidFill>
                <a:schemeClr val="dk1"/>
              </a:solidFill>
              <a:prstDash val="solid"/>
              <a:miter lim="800000"/>
              <a:headEnd type="none" w="sm" len="sm"/>
              <a:tailEnd type="none" w="sm" len="sm"/>
            </a:ln>
          </p:spPr>
        </p:cxnSp>
      </p:grpSp>
      <p:grpSp>
        <p:nvGrpSpPr>
          <p:cNvPr id="33" name="Google Shape;33;g134dfc4355f_0_596"/>
          <p:cNvGrpSpPr/>
          <p:nvPr/>
        </p:nvGrpSpPr>
        <p:grpSpPr>
          <a:xfrm>
            <a:off x="-30" y="857250"/>
            <a:ext cx="9143612" cy="47344"/>
            <a:chOff x="507492" y="1501519"/>
            <a:chExt cx="8129100" cy="63125"/>
          </a:xfrm>
        </p:grpSpPr>
        <p:cxnSp>
          <p:nvCxnSpPr>
            <p:cNvPr id="34" name="Google Shape;34;g134dfc4355f_0_596"/>
            <p:cNvCxnSpPr/>
            <p:nvPr/>
          </p:nvCxnSpPr>
          <p:spPr>
            <a:xfrm>
              <a:off x="507492" y="1564644"/>
              <a:ext cx="8129100" cy="0"/>
            </a:xfrm>
            <a:prstGeom prst="straightConnector1">
              <a:avLst/>
            </a:prstGeom>
            <a:noFill/>
            <a:ln w="38100" cap="flat" cmpd="sng">
              <a:solidFill>
                <a:schemeClr val="dk1"/>
              </a:solidFill>
              <a:prstDash val="solid"/>
              <a:miter lim="800000"/>
              <a:headEnd type="none" w="sm" len="sm"/>
              <a:tailEnd type="none" w="sm" len="sm"/>
            </a:ln>
          </p:spPr>
        </p:cxnSp>
        <p:cxnSp>
          <p:nvCxnSpPr>
            <p:cNvPr id="35" name="Google Shape;35;g134dfc4355f_0_596"/>
            <p:cNvCxnSpPr/>
            <p:nvPr/>
          </p:nvCxnSpPr>
          <p:spPr>
            <a:xfrm>
              <a:off x="507492" y="1501519"/>
              <a:ext cx="8129100" cy="0"/>
            </a:xfrm>
            <a:prstGeom prst="straightConnector1">
              <a:avLst/>
            </a:prstGeom>
            <a:noFill/>
            <a:ln w="12700" cap="flat" cmpd="sng">
              <a:solidFill>
                <a:schemeClr val="dk1"/>
              </a:solidFill>
              <a:prstDash val="solid"/>
              <a:miter lim="800000"/>
              <a:headEnd type="none" w="sm" len="sm"/>
              <a:tailEnd type="none" w="sm" len="sm"/>
            </a:ln>
          </p:spPr>
        </p:cxnSp>
      </p:grpSp>
      <p:sp>
        <p:nvSpPr>
          <p:cNvPr id="36" name="Google Shape;36;g134dfc4355f_0_596"/>
          <p:cNvSpPr/>
          <p:nvPr/>
        </p:nvSpPr>
        <p:spPr>
          <a:xfrm>
            <a:off x="0" y="4333593"/>
            <a:ext cx="9144000" cy="810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 name="Google Shape;37;g134dfc4355f_0_596"/>
          <p:cNvSpPr/>
          <p:nvPr/>
        </p:nvSpPr>
        <p:spPr>
          <a:xfrm>
            <a:off x="0" y="0"/>
            <a:ext cx="9144000" cy="810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 name="Google Shape;38;g134dfc4355f_0_596"/>
          <p:cNvSpPr txBox="1">
            <a:spLocks noGrp="1"/>
          </p:cNvSpPr>
          <p:nvPr>
            <p:ph type="ctrTitle"/>
          </p:nvPr>
        </p:nvSpPr>
        <p:spPr>
          <a:xfrm>
            <a:off x="828675" y="1719071"/>
            <a:ext cx="4300500" cy="1664700"/>
          </a:xfrm>
          <a:prstGeom prst="rect">
            <a:avLst/>
          </a:prstGeom>
          <a:noFill/>
          <a:ln>
            <a:noFill/>
          </a:ln>
        </p:spPr>
        <p:txBody>
          <a:bodyPr spcFirstLastPara="1" wrap="square" lIns="0" tIns="34275" rIns="0" bIns="34275" anchor="ctr" anchorCtr="0">
            <a:normAutofit/>
          </a:bodyPr>
          <a:lstStyle>
            <a:lvl1pPr lvl="0" algn="l" rtl="0">
              <a:lnSpc>
                <a:spcPct val="90000"/>
              </a:lnSpc>
              <a:spcBef>
                <a:spcPts val="0"/>
              </a:spcBef>
              <a:spcAft>
                <a:spcPts val="0"/>
              </a:spcAft>
              <a:buClr>
                <a:schemeClr val="dk1"/>
              </a:buClr>
              <a:buSzPts val="3300"/>
              <a:buFont typeface="Arial"/>
              <a:buNone/>
              <a:defRPr sz="330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 name="Google Shape;39;g134dfc4355f_0_596" title="An empty placeholder to add an image. Click on the placeholder and select the image that you wish to add"/>
          <p:cNvSpPr>
            <a:spLocks noGrp="1"/>
          </p:cNvSpPr>
          <p:nvPr>
            <p:ph type="pic" idx="2"/>
          </p:nvPr>
        </p:nvSpPr>
        <p:spPr>
          <a:xfrm>
            <a:off x="5235797" y="982992"/>
            <a:ext cx="3908400" cy="3156600"/>
          </a:xfrm>
          <a:prstGeom prst="rect">
            <a:avLst/>
          </a:prstGeom>
          <a:solidFill>
            <a:srgbClr val="DED9D6"/>
          </a:solidFill>
          <a:ln>
            <a:noFill/>
          </a:ln>
        </p:spPr>
      </p:sp>
      <p:sp>
        <p:nvSpPr>
          <p:cNvPr id="40" name="Google Shape;40;g134dfc4355f_0_596"/>
          <p:cNvSpPr txBox="1">
            <a:spLocks noGrp="1"/>
          </p:cNvSpPr>
          <p:nvPr>
            <p:ph type="subTitle" idx="1"/>
          </p:nvPr>
        </p:nvSpPr>
        <p:spPr>
          <a:xfrm>
            <a:off x="828675" y="3383838"/>
            <a:ext cx="4300500" cy="716700"/>
          </a:xfrm>
          <a:prstGeom prst="rect">
            <a:avLst/>
          </a:prstGeom>
          <a:noFill/>
          <a:ln>
            <a:noFill/>
          </a:ln>
        </p:spPr>
        <p:txBody>
          <a:bodyPr spcFirstLastPara="1" wrap="square" lIns="0" tIns="34275" rIns="0" bIns="34275" anchor="t" anchorCtr="0">
            <a:normAutofit/>
          </a:bodyPr>
          <a:lstStyle>
            <a:lvl1pPr lvl="0" algn="l" rtl="0">
              <a:lnSpc>
                <a:spcPct val="90000"/>
              </a:lnSpc>
              <a:spcBef>
                <a:spcPts val="0"/>
              </a:spcBef>
              <a:spcAft>
                <a:spcPts val="0"/>
              </a:spcAft>
              <a:buClr>
                <a:schemeClr val="dk1"/>
              </a:buClr>
              <a:buSzPts val="1400"/>
              <a:buNone/>
              <a:defRPr sz="1400"/>
            </a:lvl1pPr>
            <a:lvl2pPr lvl="1" algn="ctr" rtl="0">
              <a:lnSpc>
                <a:spcPct val="90000"/>
              </a:lnSpc>
              <a:spcBef>
                <a:spcPts val="500"/>
              </a:spcBef>
              <a:spcAft>
                <a:spcPts val="0"/>
              </a:spcAft>
              <a:buClr>
                <a:schemeClr val="dk1"/>
              </a:buClr>
              <a:buSzPts val="1500"/>
              <a:buNone/>
              <a:defRPr sz="1500"/>
            </a:lvl2pPr>
            <a:lvl3pPr lvl="2" algn="ctr" rtl="0">
              <a:lnSpc>
                <a:spcPct val="90000"/>
              </a:lnSpc>
              <a:spcBef>
                <a:spcPts val="500"/>
              </a:spcBef>
              <a:spcAft>
                <a:spcPts val="0"/>
              </a:spcAft>
              <a:buClr>
                <a:schemeClr val="dk1"/>
              </a:buClr>
              <a:buSzPts val="1400"/>
              <a:buNone/>
              <a:defRPr sz="1400"/>
            </a:lvl3pPr>
            <a:lvl4pPr lvl="3" algn="ctr" rtl="0">
              <a:lnSpc>
                <a:spcPct val="90000"/>
              </a:lnSpc>
              <a:spcBef>
                <a:spcPts val="500"/>
              </a:spcBef>
              <a:spcAft>
                <a:spcPts val="0"/>
              </a:spcAft>
              <a:buClr>
                <a:schemeClr val="dk1"/>
              </a:buClr>
              <a:buSzPts val="1200"/>
              <a:buNone/>
              <a:defRPr sz="1200"/>
            </a:lvl4pPr>
            <a:lvl5pPr lvl="4" algn="ctr" rtl="0">
              <a:lnSpc>
                <a:spcPct val="90000"/>
              </a:lnSpc>
              <a:spcBef>
                <a:spcPts val="5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41" name="Google Shape;41;g134dfc4355f_0_596" title="Ribbon tab"/>
          <p:cNvPicPr preferRelativeResize="0"/>
          <p:nvPr/>
        </p:nvPicPr>
        <p:blipFill rotWithShape="1">
          <a:blip r:embed="rId2">
            <a:alphaModFix/>
          </a:blip>
          <a:srcRect/>
          <a:stretch/>
        </p:blipFill>
        <p:spPr>
          <a:xfrm>
            <a:off x="994410" y="0"/>
            <a:ext cx="1310643" cy="17190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g134dfc4355f_0_609"/>
          <p:cNvSpPr txBox="1">
            <a:spLocks noGrp="1"/>
          </p:cNvSpPr>
          <p:nvPr>
            <p:ph type="title"/>
          </p:nvPr>
        </p:nvSpPr>
        <p:spPr>
          <a:xfrm>
            <a:off x="828675" y="57150"/>
            <a:ext cx="7485600" cy="822900"/>
          </a:xfrm>
          <a:prstGeom prst="rect">
            <a:avLst/>
          </a:prstGeom>
          <a:noFill/>
          <a:ln>
            <a:noFill/>
          </a:ln>
        </p:spPr>
        <p:txBody>
          <a:bodyPr spcFirstLastPara="1" wrap="square" lIns="0" tIns="34275" rIns="0" bIns="34275" anchor="b"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 name="Google Shape;44;g134dfc4355f_0_609"/>
          <p:cNvSpPr txBox="1">
            <a:spLocks noGrp="1"/>
          </p:cNvSpPr>
          <p:nvPr>
            <p:ph type="body" idx="1"/>
          </p:nvPr>
        </p:nvSpPr>
        <p:spPr>
          <a:xfrm>
            <a:off x="828675" y="1200150"/>
            <a:ext cx="7486500" cy="3429000"/>
          </a:xfrm>
          <a:prstGeom prst="rect">
            <a:avLst/>
          </a:prstGeom>
          <a:noFill/>
          <a:ln>
            <a:noFill/>
          </a:ln>
        </p:spPr>
        <p:txBody>
          <a:bodyPr spcFirstLastPara="1" wrap="square" lIns="0" tIns="34275" rIns="0" bIns="34275" anchor="t" anchorCtr="0">
            <a:normAutofit/>
          </a:bodyPr>
          <a:lstStyle>
            <a:lvl1pPr marL="457200" lvl="0" indent="-317500" algn="l" rtl="0">
              <a:lnSpc>
                <a:spcPct val="90000"/>
              </a:lnSpc>
              <a:spcBef>
                <a:spcPts val="1400"/>
              </a:spcBef>
              <a:spcAft>
                <a:spcPts val="0"/>
              </a:spcAft>
              <a:buClr>
                <a:schemeClr val="dk1"/>
              </a:buClr>
              <a:buSzPts val="1400"/>
              <a:buChar char="▪"/>
              <a:defRPr/>
            </a:lvl1pPr>
            <a:lvl2pPr marL="914400" lvl="1" indent="-317500" algn="l" rtl="0">
              <a:lnSpc>
                <a:spcPct val="90000"/>
              </a:lnSpc>
              <a:spcBef>
                <a:spcPts val="500"/>
              </a:spcBef>
              <a:spcAft>
                <a:spcPts val="0"/>
              </a:spcAft>
              <a:buClr>
                <a:schemeClr val="dk1"/>
              </a:buClr>
              <a:buSzPts val="1400"/>
              <a:buChar char="▪"/>
              <a:defRPr/>
            </a:lvl2pPr>
            <a:lvl3pPr marL="1371600" lvl="2" indent="-317500" algn="l" rtl="0">
              <a:lnSpc>
                <a:spcPct val="90000"/>
              </a:lnSpc>
              <a:spcBef>
                <a:spcPts val="500"/>
              </a:spcBef>
              <a:spcAft>
                <a:spcPts val="0"/>
              </a:spcAft>
              <a:buClr>
                <a:schemeClr val="dk1"/>
              </a:buClr>
              <a:buSzPts val="1400"/>
              <a:buChar char="▪"/>
              <a:defRPr/>
            </a:lvl3pPr>
            <a:lvl4pPr marL="1828800" lvl="3" indent="-317500" algn="l" rtl="0">
              <a:lnSpc>
                <a:spcPct val="90000"/>
              </a:lnSpc>
              <a:spcBef>
                <a:spcPts val="500"/>
              </a:spcBef>
              <a:spcAft>
                <a:spcPts val="0"/>
              </a:spcAft>
              <a:buClr>
                <a:schemeClr val="dk1"/>
              </a:buClr>
              <a:buSzPts val="1400"/>
              <a:buChar char="▪"/>
              <a:defRPr/>
            </a:lvl4pPr>
            <a:lvl5pPr marL="2286000" lvl="4" indent="-317500" algn="l" rtl="0">
              <a:lnSpc>
                <a:spcPct val="90000"/>
              </a:lnSpc>
              <a:spcBef>
                <a:spcPts val="5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 name="Google Shape;45;g134dfc4355f_0_609"/>
          <p:cNvSpPr txBox="1">
            <a:spLocks noGrp="1"/>
          </p:cNvSpPr>
          <p:nvPr>
            <p:ph type="dt" idx="10"/>
          </p:nvPr>
        </p:nvSpPr>
        <p:spPr>
          <a:xfrm>
            <a:off x="828674" y="4767263"/>
            <a:ext cx="1372200" cy="273900"/>
          </a:xfrm>
          <a:prstGeom prst="rect">
            <a:avLst/>
          </a:prstGeom>
          <a:noFill/>
          <a:ln>
            <a:noFill/>
          </a:ln>
        </p:spPr>
        <p:txBody>
          <a:bodyPr spcFirstLastPara="1" wrap="square" lIns="0" tIns="34275" rIns="0"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6" name="Google Shape;46;g134dfc4355f_0_609"/>
          <p:cNvSpPr txBox="1">
            <a:spLocks noGrp="1"/>
          </p:cNvSpPr>
          <p:nvPr>
            <p:ph type="ftr" idx="11"/>
          </p:nvPr>
        </p:nvSpPr>
        <p:spPr>
          <a:xfrm>
            <a:off x="2200844" y="4767263"/>
            <a:ext cx="4742400" cy="273900"/>
          </a:xfrm>
          <a:prstGeom prst="rect">
            <a:avLst/>
          </a:prstGeom>
          <a:noFill/>
          <a:ln>
            <a:noFill/>
          </a:ln>
        </p:spPr>
        <p:txBody>
          <a:bodyPr spcFirstLastPara="1" wrap="square" lIns="0" tIns="34275" rIns="0"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7" name="Google Shape;47;g134dfc4355f_0_609"/>
          <p:cNvSpPr txBox="1">
            <a:spLocks noGrp="1"/>
          </p:cNvSpPr>
          <p:nvPr>
            <p:ph type="sldNum" idx="12"/>
          </p:nvPr>
        </p:nvSpPr>
        <p:spPr>
          <a:xfrm>
            <a:off x="6942587" y="4767263"/>
            <a:ext cx="1371600" cy="2739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g134dfc4355f_0_615"/>
          <p:cNvSpPr txBox="1">
            <a:spLocks noGrp="1"/>
          </p:cNvSpPr>
          <p:nvPr>
            <p:ph type="title"/>
          </p:nvPr>
        </p:nvSpPr>
        <p:spPr>
          <a:xfrm>
            <a:off x="828675" y="57150"/>
            <a:ext cx="7485600" cy="822900"/>
          </a:xfrm>
          <a:prstGeom prst="rect">
            <a:avLst/>
          </a:prstGeom>
          <a:noFill/>
          <a:ln>
            <a:noFill/>
          </a:ln>
        </p:spPr>
        <p:txBody>
          <a:bodyPr spcFirstLastPara="1" wrap="square" lIns="0" tIns="34275" rIns="0" bIns="34275" anchor="b"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 name="Google Shape;50;g134dfc4355f_0_615"/>
          <p:cNvSpPr txBox="1">
            <a:spLocks noGrp="1"/>
          </p:cNvSpPr>
          <p:nvPr>
            <p:ph type="body" idx="1"/>
          </p:nvPr>
        </p:nvSpPr>
        <p:spPr>
          <a:xfrm>
            <a:off x="828675" y="1200150"/>
            <a:ext cx="3686100" cy="3429000"/>
          </a:xfrm>
          <a:prstGeom prst="rect">
            <a:avLst/>
          </a:prstGeom>
          <a:noFill/>
          <a:ln>
            <a:noFill/>
          </a:ln>
        </p:spPr>
        <p:txBody>
          <a:bodyPr spcFirstLastPara="1" wrap="square" lIns="0" tIns="34275" rIns="0" bIns="34275" anchor="t" anchorCtr="0">
            <a:normAutofit/>
          </a:bodyPr>
          <a:lstStyle>
            <a:lvl1pPr marL="457200" lvl="0" indent="-317500" algn="l" rtl="0">
              <a:lnSpc>
                <a:spcPct val="90000"/>
              </a:lnSpc>
              <a:spcBef>
                <a:spcPts val="1400"/>
              </a:spcBef>
              <a:spcAft>
                <a:spcPts val="0"/>
              </a:spcAft>
              <a:buClr>
                <a:schemeClr val="dk1"/>
              </a:buClr>
              <a:buSzPts val="1400"/>
              <a:buChar char="▪"/>
              <a:defRPr/>
            </a:lvl1pPr>
            <a:lvl2pPr marL="914400" lvl="1" indent="-317500" algn="l" rtl="0">
              <a:lnSpc>
                <a:spcPct val="90000"/>
              </a:lnSpc>
              <a:spcBef>
                <a:spcPts val="500"/>
              </a:spcBef>
              <a:spcAft>
                <a:spcPts val="0"/>
              </a:spcAft>
              <a:buClr>
                <a:schemeClr val="dk1"/>
              </a:buClr>
              <a:buSzPts val="1400"/>
              <a:buChar char="▪"/>
              <a:defRPr/>
            </a:lvl2pPr>
            <a:lvl3pPr marL="1371600" lvl="2" indent="-317500" algn="l" rtl="0">
              <a:lnSpc>
                <a:spcPct val="90000"/>
              </a:lnSpc>
              <a:spcBef>
                <a:spcPts val="500"/>
              </a:spcBef>
              <a:spcAft>
                <a:spcPts val="0"/>
              </a:spcAft>
              <a:buClr>
                <a:schemeClr val="dk1"/>
              </a:buClr>
              <a:buSzPts val="1400"/>
              <a:buChar char="▪"/>
              <a:defRPr/>
            </a:lvl3pPr>
            <a:lvl4pPr marL="1828800" lvl="3" indent="-317500" algn="l" rtl="0">
              <a:lnSpc>
                <a:spcPct val="90000"/>
              </a:lnSpc>
              <a:spcBef>
                <a:spcPts val="500"/>
              </a:spcBef>
              <a:spcAft>
                <a:spcPts val="0"/>
              </a:spcAft>
              <a:buClr>
                <a:schemeClr val="dk1"/>
              </a:buClr>
              <a:buSzPts val="1400"/>
              <a:buChar char="▪"/>
              <a:defRPr/>
            </a:lvl4pPr>
            <a:lvl5pPr marL="2286000" lvl="4" indent="-298450" algn="l" rtl="0">
              <a:lnSpc>
                <a:spcPct val="90000"/>
              </a:lnSpc>
              <a:spcBef>
                <a:spcPts val="500"/>
              </a:spcBef>
              <a:spcAft>
                <a:spcPts val="0"/>
              </a:spcAft>
              <a:buClr>
                <a:schemeClr val="dk1"/>
              </a:buClr>
              <a:buSzPts val="1100"/>
              <a:buChar char="▪"/>
              <a:defRPr/>
            </a:lvl5pPr>
            <a:lvl6pPr marL="2743200" lvl="5" indent="-298450" algn="l" rtl="0">
              <a:lnSpc>
                <a:spcPct val="90000"/>
              </a:lnSpc>
              <a:spcBef>
                <a:spcPts val="400"/>
              </a:spcBef>
              <a:spcAft>
                <a:spcPts val="0"/>
              </a:spcAft>
              <a:buClr>
                <a:schemeClr val="dk1"/>
              </a:buClr>
              <a:buSzPts val="1100"/>
              <a:buChar char="▪"/>
              <a:defRPr/>
            </a:lvl6pPr>
            <a:lvl7pPr marL="3200400" lvl="6" indent="-298450" algn="l" rtl="0">
              <a:lnSpc>
                <a:spcPct val="90000"/>
              </a:lnSpc>
              <a:spcBef>
                <a:spcPts val="400"/>
              </a:spcBef>
              <a:spcAft>
                <a:spcPts val="0"/>
              </a:spcAft>
              <a:buClr>
                <a:schemeClr val="dk1"/>
              </a:buClr>
              <a:buSzPts val="1100"/>
              <a:buChar char="▪"/>
              <a:defRPr/>
            </a:lvl7pPr>
            <a:lvl8pPr marL="3657600" lvl="7" indent="-298450" algn="l" rtl="0">
              <a:lnSpc>
                <a:spcPct val="90000"/>
              </a:lnSpc>
              <a:spcBef>
                <a:spcPts val="400"/>
              </a:spcBef>
              <a:spcAft>
                <a:spcPts val="0"/>
              </a:spcAft>
              <a:buClr>
                <a:schemeClr val="dk1"/>
              </a:buClr>
              <a:buSzPts val="1100"/>
              <a:buChar char="▪"/>
              <a:defRPr/>
            </a:lvl8pPr>
            <a:lvl9pPr marL="4114800" lvl="8" indent="-298450" algn="l" rtl="0">
              <a:lnSpc>
                <a:spcPct val="90000"/>
              </a:lnSpc>
              <a:spcBef>
                <a:spcPts val="400"/>
              </a:spcBef>
              <a:spcAft>
                <a:spcPts val="0"/>
              </a:spcAft>
              <a:buClr>
                <a:schemeClr val="dk1"/>
              </a:buClr>
              <a:buSzPts val="1100"/>
              <a:buChar char="▪"/>
              <a:defRPr/>
            </a:lvl9pPr>
          </a:lstStyle>
          <a:p>
            <a:endParaRPr/>
          </a:p>
        </p:txBody>
      </p:sp>
      <p:sp>
        <p:nvSpPr>
          <p:cNvPr id="51" name="Google Shape;51;g134dfc4355f_0_615"/>
          <p:cNvSpPr txBox="1">
            <a:spLocks noGrp="1"/>
          </p:cNvSpPr>
          <p:nvPr>
            <p:ph type="body" idx="2"/>
          </p:nvPr>
        </p:nvSpPr>
        <p:spPr>
          <a:xfrm>
            <a:off x="4629150" y="1200150"/>
            <a:ext cx="3686100" cy="3429000"/>
          </a:xfrm>
          <a:prstGeom prst="rect">
            <a:avLst/>
          </a:prstGeom>
          <a:noFill/>
          <a:ln>
            <a:noFill/>
          </a:ln>
        </p:spPr>
        <p:txBody>
          <a:bodyPr spcFirstLastPara="1" wrap="square" lIns="0" tIns="34275" rIns="0" bIns="34275" anchor="t" anchorCtr="0">
            <a:normAutofit/>
          </a:bodyPr>
          <a:lstStyle>
            <a:lvl1pPr marL="457200" lvl="0" indent="-317500" algn="l" rtl="0">
              <a:lnSpc>
                <a:spcPct val="90000"/>
              </a:lnSpc>
              <a:spcBef>
                <a:spcPts val="1400"/>
              </a:spcBef>
              <a:spcAft>
                <a:spcPts val="0"/>
              </a:spcAft>
              <a:buClr>
                <a:schemeClr val="dk1"/>
              </a:buClr>
              <a:buSzPts val="1400"/>
              <a:buChar char="▪"/>
              <a:defRPr/>
            </a:lvl1pPr>
            <a:lvl2pPr marL="914400" lvl="1" indent="-317500" algn="l" rtl="0">
              <a:lnSpc>
                <a:spcPct val="90000"/>
              </a:lnSpc>
              <a:spcBef>
                <a:spcPts val="500"/>
              </a:spcBef>
              <a:spcAft>
                <a:spcPts val="0"/>
              </a:spcAft>
              <a:buClr>
                <a:schemeClr val="dk1"/>
              </a:buClr>
              <a:buSzPts val="1400"/>
              <a:buChar char="▪"/>
              <a:defRPr/>
            </a:lvl2pPr>
            <a:lvl3pPr marL="1371600" lvl="2" indent="-317500" algn="l" rtl="0">
              <a:lnSpc>
                <a:spcPct val="90000"/>
              </a:lnSpc>
              <a:spcBef>
                <a:spcPts val="500"/>
              </a:spcBef>
              <a:spcAft>
                <a:spcPts val="0"/>
              </a:spcAft>
              <a:buClr>
                <a:schemeClr val="dk1"/>
              </a:buClr>
              <a:buSzPts val="1400"/>
              <a:buChar char="▪"/>
              <a:defRPr/>
            </a:lvl3pPr>
            <a:lvl4pPr marL="1828800" lvl="3" indent="-317500" algn="l" rtl="0">
              <a:lnSpc>
                <a:spcPct val="90000"/>
              </a:lnSpc>
              <a:spcBef>
                <a:spcPts val="500"/>
              </a:spcBef>
              <a:spcAft>
                <a:spcPts val="0"/>
              </a:spcAft>
              <a:buClr>
                <a:schemeClr val="dk1"/>
              </a:buClr>
              <a:buSzPts val="1400"/>
              <a:buChar char="▪"/>
              <a:defRPr/>
            </a:lvl4pPr>
            <a:lvl5pPr marL="2286000" lvl="4" indent="-298450" algn="l" rtl="0">
              <a:lnSpc>
                <a:spcPct val="90000"/>
              </a:lnSpc>
              <a:spcBef>
                <a:spcPts val="500"/>
              </a:spcBef>
              <a:spcAft>
                <a:spcPts val="0"/>
              </a:spcAft>
              <a:buClr>
                <a:schemeClr val="dk1"/>
              </a:buClr>
              <a:buSzPts val="1100"/>
              <a:buChar char="▪"/>
              <a:defRPr/>
            </a:lvl5pPr>
            <a:lvl6pPr marL="2743200" lvl="5" indent="-298450" algn="l" rtl="0">
              <a:lnSpc>
                <a:spcPct val="90000"/>
              </a:lnSpc>
              <a:spcBef>
                <a:spcPts val="400"/>
              </a:spcBef>
              <a:spcAft>
                <a:spcPts val="0"/>
              </a:spcAft>
              <a:buClr>
                <a:schemeClr val="dk1"/>
              </a:buClr>
              <a:buSzPts val="1100"/>
              <a:buChar char="▪"/>
              <a:defRPr/>
            </a:lvl6pPr>
            <a:lvl7pPr marL="3200400" lvl="6" indent="-298450" algn="l" rtl="0">
              <a:lnSpc>
                <a:spcPct val="90000"/>
              </a:lnSpc>
              <a:spcBef>
                <a:spcPts val="400"/>
              </a:spcBef>
              <a:spcAft>
                <a:spcPts val="0"/>
              </a:spcAft>
              <a:buClr>
                <a:schemeClr val="dk1"/>
              </a:buClr>
              <a:buSzPts val="1100"/>
              <a:buChar char="▪"/>
              <a:defRPr/>
            </a:lvl7pPr>
            <a:lvl8pPr marL="3657600" lvl="7" indent="-298450" algn="l" rtl="0">
              <a:lnSpc>
                <a:spcPct val="90000"/>
              </a:lnSpc>
              <a:spcBef>
                <a:spcPts val="400"/>
              </a:spcBef>
              <a:spcAft>
                <a:spcPts val="0"/>
              </a:spcAft>
              <a:buClr>
                <a:schemeClr val="dk1"/>
              </a:buClr>
              <a:buSzPts val="11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2" name="Google Shape;52;g134dfc4355f_0_615"/>
          <p:cNvSpPr txBox="1">
            <a:spLocks noGrp="1"/>
          </p:cNvSpPr>
          <p:nvPr>
            <p:ph type="dt" idx="10"/>
          </p:nvPr>
        </p:nvSpPr>
        <p:spPr>
          <a:xfrm>
            <a:off x="828674" y="4767263"/>
            <a:ext cx="1372200" cy="273900"/>
          </a:xfrm>
          <a:prstGeom prst="rect">
            <a:avLst/>
          </a:prstGeom>
          <a:noFill/>
          <a:ln>
            <a:noFill/>
          </a:ln>
        </p:spPr>
        <p:txBody>
          <a:bodyPr spcFirstLastPara="1" wrap="square" lIns="0" tIns="34275" rIns="0"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3" name="Google Shape;53;g134dfc4355f_0_615"/>
          <p:cNvSpPr txBox="1">
            <a:spLocks noGrp="1"/>
          </p:cNvSpPr>
          <p:nvPr>
            <p:ph type="ftr" idx="11"/>
          </p:nvPr>
        </p:nvSpPr>
        <p:spPr>
          <a:xfrm>
            <a:off x="2200844" y="4767263"/>
            <a:ext cx="4742400" cy="273900"/>
          </a:xfrm>
          <a:prstGeom prst="rect">
            <a:avLst/>
          </a:prstGeom>
          <a:noFill/>
          <a:ln>
            <a:noFill/>
          </a:ln>
        </p:spPr>
        <p:txBody>
          <a:bodyPr spcFirstLastPara="1" wrap="square" lIns="0" tIns="34275" rIns="0"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4" name="Google Shape;54;g134dfc4355f_0_615"/>
          <p:cNvSpPr txBox="1">
            <a:spLocks noGrp="1"/>
          </p:cNvSpPr>
          <p:nvPr>
            <p:ph type="sldNum" idx="12"/>
          </p:nvPr>
        </p:nvSpPr>
        <p:spPr>
          <a:xfrm>
            <a:off x="6942587" y="4767263"/>
            <a:ext cx="1371600" cy="2739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g134dfc4355f_0_622"/>
          <p:cNvSpPr txBox="1">
            <a:spLocks noGrp="1"/>
          </p:cNvSpPr>
          <p:nvPr>
            <p:ph type="title"/>
          </p:nvPr>
        </p:nvSpPr>
        <p:spPr>
          <a:xfrm>
            <a:off x="828675" y="57150"/>
            <a:ext cx="7485600" cy="822900"/>
          </a:xfrm>
          <a:prstGeom prst="rect">
            <a:avLst/>
          </a:prstGeom>
          <a:noFill/>
          <a:ln>
            <a:noFill/>
          </a:ln>
        </p:spPr>
        <p:txBody>
          <a:bodyPr spcFirstLastPara="1" wrap="square" lIns="0" tIns="34275" rIns="0" bIns="34275" anchor="b" anchorCtr="0">
            <a:normAutofit/>
          </a:bodyPr>
          <a:lstStyle>
            <a:lvl1pPr lvl="0" algn="l" rtl="0">
              <a:lnSpc>
                <a:spcPct val="90000"/>
              </a:lnSpc>
              <a:spcBef>
                <a:spcPts val="0"/>
              </a:spcBef>
              <a:spcAft>
                <a:spcPts val="0"/>
              </a:spcAft>
              <a:buClr>
                <a:schemeClr val="dk1"/>
              </a:buClr>
              <a:buSzPts val="2400"/>
              <a:buFont typeface="Arial"/>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 name="Google Shape;57;g134dfc4355f_0_622" title="An empty placeholder to add an image. Click on the placeholder and select the image that you wish to add"/>
          <p:cNvSpPr>
            <a:spLocks noGrp="1"/>
          </p:cNvSpPr>
          <p:nvPr>
            <p:ph type="pic" idx="2"/>
          </p:nvPr>
        </p:nvSpPr>
        <p:spPr>
          <a:xfrm>
            <a:off x="3491003" y="1200149"/>
            <a:ext cx="4823100" cy="3429000"/>
          </a:xfrm>
          <a:prstGeom prst="rect">
            <a:avLst/>
          </a:prstGeom>
          <a:noFill/>
          <a:ln>
            <a:noFill/>
          </a:ln>
        </p:spPr>
      </p:sp>
      <p:sp>
        <p:nvSpPr>
          <p:cNvPr id="58" name="Google Shape;58;g134dfc4355f_0_622"/>
          <p:cNvSpPr txBox="1">
            <a:spLocks noGrp="1"/>
          </p:cNvSpPr>
          <p:nvPr>
            <p:ph type="body" idx="1"/>
          </p:nvPr>
        </p:nvSpPr>
        <p:spPr>
          <a:xfrm>
            <a:off x="828675" y="1200150"/>
            <a:ext cx="2547600" cy="3429000"/>
          </a:xfrm>
          <a:prstGeom prst="rect">
            <a:avLst/>
          </a:prstGeom>
          <a:noFill/>
          <a:ln>
            <a:noFill/>
          </a:ln>
        </p:spPr>
        <p:txBody>
          <a:bodyPr spcFirstLastPara="1" wrap="square" lIns="0" tIns="34275" rIns="0" bIns="34275" anchor="t" anchorCtr="0">
            <a:normAutofit/>
          </a:bodyPr>
          <a:lstStyle>
            <a:lvl1pPr marL="457200" lvl="0" indent="-228600" algn="l" rtl="0">
              <a:lnSpc>
                <a:spcPct val="90000"/>
              </a:lnSpc>
              <a:spcBef>
                <a:spcPts val="900"/>
              </a:spcBef>
              <a:spcAft>
                <a:spcPts val="0"/>
              </a:spcAft>
              <a:buClr>
                <a:schemeClr val="dk1"/>
              </a:buClr>
              <a:buSzPts val="1400"/>
              <a:buNone/>
              <a:defRPr sz="1400"/>
            </a:lvl1pPr>
            <a:lvl2pPr marL="914400" lvl="1" indent="-228600" algn="l" rtl="0">
              <a:lnSpc>
                <a:spcPct val="90000"/>
              </a:lnSpc>
              <a:spcBef>
                <a:spcPts val="500"/>
              </a:spcBef>
              <a:spcAft>
                <a:spcPts val="0"/>
              </a:spcAft>
              <a:buClr>
                <a:schemeClr val="dk1"/>
              </a:buClr>
              <a:buSzPts val="1100"/>
              <a:buNone/>
              <a:defRPr sz="1100"/>
            </a:lvl2pPr>
            <a:lvl3pPr marL="1371600" lvl="2" indent="-228600" algn="l" rtl="0">
              <a:lnSpc>
                <a:spcPct val="90000"/>
              </a:lnSpc>
              <a:spcBef>
                <a:spcPts val="500"/>
              </a:spcBef>
              <a:spcAft>
                <a:spcPts val="0"/>
              </a:spcAft>
              <a:buClr>
                <a:schemeClr val="dk1"/>
              </a:buClr>
              <a:buSzPts val="900"/>
              <a:buNone/>
              <a:defRPr sz="900"/>
            </a:lvl3pPr>
            <a:lvl4pPr marL="1828800" lvl="3" indent="-228600" algn="l" rtl="0">
              <a:lnSpc>
                <a:spcPct val="90000"/>
              </a:lnSpc>
              <a:spcBef>
                <a:spcPts val="500"/>
              </a:spcBef>
              <a:spcAft>
                <a:spcPts val="0"/>
              </a:spcAft>
              <a:buClr>
                <a:schemeClr val="dk1"/>
              </a:buClr>
              <a:buSzPts val="800"/>
              <a:buNone/>
              <a:defRPr sz="800"/>
            </a:lvl4pPr>
            <a:lvl5pPr marL="2286000" lvl="4" indent="-228600" algn="l" rtl="0">
              <a:lnSpc>
                <a:spcPct val="90000"/>
              </a:lnSpc>
              <a:spcBef>
                <a:spcPts val="5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59" name="Google Shape;59;g134dfc4355f_0_622"/>
          <p:cNvSpPr txBox="1">
            <a:spLocks noGrp="1"/>
          </p:cNvSpPr>
          <p:nvPr>
            <p:ph type="dt" idx="10"/>
          </p:nvPr>
        </p:nvSpPr>
        <p:spPr>
          <a:xfrm>
            <a:off x="828674" y="4767263"/>
            <a:ext cx="1372200" cy="273900"/>
          </a:xfrm>
          <a:prstGeom prst="rect">
            <a:avLst/>
          </a:prstGeom>
          <a:noFill/>
          <a:ln>
            <a:noFill/>
          </a:ln>
        </p:spPr>
        <p:txBody>
          <a:bodyPr spcFirstLastPara="1" wrap="square" lIns="0" tIns="34275" rIns="0"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g134dfc4355f_0_622"/>
          <p:cNvSpPr txBox="1">
            <a:spLocks noGrp="1"/>
          </p:cNvSpPr>
          <p:nvPr>
            <p:ph type="ftr" idx="11"/>
          </p:nvPr>
        </p:nvSpPr>
        <p:spPr>
          <a:xfrm>
            <a:off x="2200844" y="4767263"/>
            <a:ext cx="4742400" cy="273900"/>
          </a:xfrm>
          <a:prstGeom prst="rect">
            <a:avLst/>
          </a:prstGeom>
          <a:noFill/>
          <a:ln>
            <a:noFill/>
          </a:ln>
        </p:spPr>
        <p:txBody>
          <a:bodyPr spcFirstLastPara="1" wrap="square" lIns="0" tIns="34275" rIns="0"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1" name="Google Shape;61;g134dfc4355f_0_622"/>
          <p:cNvSpPr txBox="1">
            <a:spLocks noGrp="1"/>
          </p:cNvSpPr>
          <p:nvPr>
            <p:ph type="sldNum" idx="12"/>
          </p:nvPr>
        </p:nvSpPr>
        <p:spPr>
          <a:xfrm>
            <a:off x="6942587" y="4767263"/>
            <a:ext cx="1371600" cy="2739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2"/>
        <p:cNvGrpSpPr/>
        <p:nvPr/>
      </p:nvGrpSpPr>
      <p:grpSpPr>
        <a:xfrm>
          <a:off x="0" y="0"/>
          <a:ext cx="0" cy="0"/>
          <a:chOff x="0" y="0"/>
          <a:chExt cx="0" cy="0"/>
        </a:xfrm>
      </p:grpSpPr>
      <p:sp>
        <p:nvSpPr>
          <p:cNvPr id="63" name="Google Shape;63;g134dfc4355f_0_629"/>
          <p:cNvSpPr/>
          <p:nvPr/>
        </p:nvSpPr>
        <p:spPr>
          <a:xfrm>
            <a:off x="0" y="4333593"/>
            <a:ext cx="9144000" cy="810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 name="Google Shape;64;g134dfc4355f_0_629"/>
          <p:cNvSpPr/>
          <p:nvPr/>
        </p:nvSpPr>
        <p:spPr>
          <a:xfrm>
            <a:off x="0" y="0"/>
            <a:ext cx="9144000" cy="810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 name="Google Shape;65;g134dfc4355f_0_629"/>
          <p:cNvSpPr txBox="1">
            <a:spLocks noGrp="1"/>
          </p:cNvSpPr>
          <p:nvPr>
            <p:ph type="ctrTitle"/>
          </p:nvPr>
        </p:nvSpPr>
        <p:spPr>
          <a:xfrm>
            <a:off x="828675" y="1719071"/>
            <a:ext cx="7572300" cy="1664700"/>
          </a:xfrm>
          <a:prstGeom prst="rect">
            <a:avLst/>
          </a:prstGeom>
          <a:noFill/>
          <a:ln>
            <a:noFill/>
          </a:ln>
        </p:spPr>
        <p:txBody>
          <a:bodyPr spcFirstLastPara="1" wrap="square" lIns="0" tIns="34275" rIns="0" bIns="34275" anchor="ctr" anchorCtr="0">
            <a:normAutofit/>
          </a:bodyPr>
          <a:lstStyle>
            <a:lvl1pPr lvl="0" algn="l" rtl="0">
              <a:lnSpc>
                <a:spcPct val="90000"/>
              </a:lnSpc>
              <a:spcBef>
                <a:spcPts val="0"/>
              </a:spcBef>
              <a:spcAft>
                <a:spcPts val="0"/>
              </a:spcAft>
              <a:buClr>
                <a:schemeClr val="dk1"/>
              </a:buClr>
              <a:buSzPts val="3300"/>
              <a:buFont typeface="Arial"/>
              <a:buNone/>
              <a:defRPr sz="330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 name="Google Shape;66;g134dfc4355f_0_629"/>
          <p:cNvSpPr txBox="1">
            <a:spLocks noGrp="1"/>
          </p:cNvSpPr>
          <p:nvPr>
            <p:ph type="subTitle" idx="1"/>
          </p:nvPr>
        </p:nvSpPr>
        <p:spPr>
          <a:xfrm>
            <a:off x="828674" y="3383838"/>
            <a:ext cx="7572300" cy="716700"/>
          </a:xfrm>
          <a:prstGeom prst="rect">
            <a:avLst/>
          </a:prstGeom>
          <a:noFill/>
          <a:ln>
            <a:noFill/>
          </a:ln>
        </p:spPr>
        <p:txBody>
          <a:bodyPr spcFirstLastPara="1" wrap="square" lIns="0" tIns="34275" rIns="0" bIns="34275" anchor="t" anchorCtr="0">
            <a:normAutofit/>
          </a:bodyPr>
          <a:lstStyle>
            <a:lvl1pPr lvl="0" algn="l" rtl="0">
              <a:lnSpc>
                <a:spcPct val="90000"/>
              </a:lnSpc>
              <a:spcBef>
                <a:spcPts val="0"/>
              </a:spcBef>
              <a:spcAft>
                <a:spcPts val="0"/>
              </a:spcAft>
              <a:buClr>
                <a:schemeClr val="dk1"/>
              </a:buClr>
              <a:buSzPts val="1400"/>
              <a:buNone/>
              <a:defRPr sz="1400"/>
            </a:lvl1pPr>
            <a:lvl2pPr lvl="1" algn="ctr" rtl="0">
              <a:lnSpc>
                <a:spcPct val="90000"/>
              </a:lnSpc>
              <a:spcBef>
                <a:spcPts val="500"/>
              </a:spcBef>
              <a:spcAft>
                <a:spcPts val="0"/>
              </a:spcAft>
              <a:buClr>
                <a:schemeClr val="dk1"/>
              </a:buClr>
              <a:buSzPts val="1500"/>
              <a:buNone/>
              <a:defRPr sz="1500"/>
            </a:lvl2pPr>
            <a:lvl3pPr lvl="2" algn="ctr" rtl="0">
              <a:lnSpc>
                <a:spcPct val="90000"/>
              </a:lnSpc>
              <a:spcBef>
                <a:spcPts val="500"/>
              </a:spcBef>
              <a:spcAft>
                <a:spcPts val="0"/>
              </a:spcAft>
              <a:buClr>
                <a:schemeClr val="dk1"/>
              </a:buClr>
              <a:buSzPts val="1400"/>
              <a:buNone/>
              <a:defRPr sz="1400"/>
            </a:lvl3pPr>
            <a:lvl4pPr lvl="3" algn="ctr" rtl="0">
              <a:lnSpc>
                <a:spcPct val="90000"/>
              </a:lnSpc>
              <a:spcBef>
                <a:spcPts val="500"/>
              </a:spcBef>
              <a:spcAft>
                <a:spcPts val="0"/>
              </a:spcAft>
              <a:buClr>
                <a:schemeClr val="dk1"/>
              </a:buClr>
              <a:buSzPts val="1200"/>
              <a:buNone/>
              <a:defRPr sz="1200"/>
            </a:lvl4pPr>
            <a:lvl5pPr lvl="4" algn="ctr" rtl="0">
              <a:lnSpc>
                <a:spcPct val="90000"/>
              </a:lnSpc>
              <a:spcBef>
                <a:spcPts val="5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7" name="Google Shape;67;g134dfc4355f_0_629"/>
          <p:cNvSpPr txBox="1">
            <a:spLocks noGrp="1"/>
          </p:cNvSpPr>
          <p:nvPr>
            <p:ph type="dt" idx="10"/>
          </p:nvPr>
        </p:nvSpPr>
        <p:spPr>
          <a:xfrm>
            <a:off x="828674" y="4767263"/>
            <a:ext cx="1372200" cy="273900"/>
          </a:xfrm>
          <a:prstGeom prst="rect">
            <a:avLst/>
          </a:prstGeom>
          <a:noFill/>
          <a:ln>
            <a:noFill/>
          </a:ln>
        </p:spPr>
        <p:txBody>
          <a:bodyPr spcFirstLastPara="1" wrap="square" lIns="0" tIns="34275" rIns="0"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8" name="Google Shape;68;g134dfc4355f_0_629"/>
          <p:cNvSpPr txBox="1">
            <a:spLocks noGrp="1"/>
          </p:cNvSpPr>
          <p:nvPr>
            <p:ph type="ftr" idx="11"/>
          </p:nvPr>
        </p:nvSpPr>
        <p:spPr>
          <a:xfrm>
            <a:off x="2200844" y="4767263"/>
            <a:ext cx="4742400" cy="273900"/>
          </a:xfrm>
          <a:prstGeom prst="rect">
            <a:avLst/>
          </a:prstGeom>
          <a:noFill/>
          <a:ln>
            <a:noFill/>
          </a:ln>
        </p:spPr>
        <p:txBody>
          <a:bodyPr spcFirstLastPara="1" wrap="square" lIns="0" tIns="34275" rIns="0"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9" name="Google Shape;69;g134dfc4355f_0_629"/>
          <p:cNvSpPr txBox="1">
            <a:spLocks noGrp="1"/>
          </p:cNvSpPr>
          <p:nvPr>
            <p:ph type="sldNum" idx="12"/>
          </p:nvPr>
        </p:nvSpPr>
        <p:spPr>
          <a:xfrm>
            <a:off x="6942587" y="4767263"/>
            <a:ext cx="1371600" cy="2739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0" name="Google Shape;70;g134dfc4355f_0_629" title="Ribbon tab"/>
          <p:cNvPicPr preferRelativeResize="0"/>
          <p:nvPr/>
        </p:nvPicPr>
        <p:blipFill rotWithShape="1">
          <a:blip r:embed="rId2">
            <a:alphaModFix/>
          </a:blip>
          <a:srcRect/>
          <a:stretch/>
        </p:blipFill>
        <p:spPr>
          <a:xfrm>
            <a:off x="993334" y="0"/>
            <a:ext cx="1310643" cy="17190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1"/>
        <p:cNvGrpSpPr/>
        <p:nvPr/>
      </p:nvGrpSpPr>
      <p:grpSpPr>
        <a:xfrm>
          <a:off x="0" y="0"/>
          <a:ext cx="0" cy="0"/>
          <a:chOff x="0" y="0"/>
          <a:chExt cx="0" cy="0"/>
        </a:xfrm>
      </p:grpSpPr>
      <p:grpSp>
        <p:nvGrpSpPr>
          <p:cNvPr id="72" name="Google Shape;72;g134dfc4355f_0_638"/>
          <p:cNvGrpSpPr/>
          <p:nvPr/>
        </p:nvGrpSpPr>
        <p:grpSpPr>
          <a:xfrm>
            <a:off x="22" y="1885950"/>
            <a:ext cx="9144630" cy="2395526"/>
            <a:chOff x="647385" y="2514600"/>
            <a:chExt cx="10838722" cy="3194035"/>
          </a:xfrm>
        </p:grpSpPr>
        <p:grpSp>
          <p:nvGrpSpPr>
            <p:cNvPr id="73" name="Google Shape;73;g134dfc4355f_0_638"/>
            <p:cNvGrpSpPr/>
            <p:nvPr/>
          </p:nvGrpSpPr>
          <p:grpSpPr>
            <a:xfrm>
              <a:off x="647385" y="2514600"/>
              <a:ext cx="10838529" cy="63125"/>
              <a:chOff x="507492" y="1501519"/>
              <a:chExt cx="8129100" cy="63125"/>
            </a:xfrm>
          </p:grpSpPr>
          <p:cxnSp>
            <p:nvCxnSpPr>
              <p:cNvPr id="74" name="Google Shape;74;g134dfc4355f_0_638"/>
              <p:cNvCxnSpPr/>
              <p:nvPr/>
            </p:nvCxnSpPr>
            <p:spPr>
              <a:xfrm>
                <a:off x="507492" y="1564644"/>
                <a:ext cx="8129100" cy="0"/>
              </a:xfrm>
              <a:prstGeom prst="straightConnector1">
                <a:avLst/>
              </a:prstGeom>
              <a:noFill/>
              <a:ln w="38100" cap="flat" cmpd="sng">
                <a:solidFill>
                  <a:schemeClr val="dk1"/>
                </a:solidFill>
                <a:prstDash val="solid"/>
                <a:miter lim="800000"/>
                <a:headEnd type="none" w="sm" len="sm"/>
                <a:tailEnd type="none" w="sm" len="sm"/>
              </a:ln>
            </p:spPr>
          </p:cxnSp>
          <p:cxnSp>
            <p:nvCxnSpPr>
              <p:cNvPr id="75" name="Google Shape;75;g134dfc4355f_0_638"/>
              <p:cNvCxnSpPr/>
              <p:nvPr/>
            </p:nvCxnSpPr>
            <p:spPr>
              <a:xfrm>
                <a:off x="507492" y="1501519"/>
                <a:ext cx="8129100" cy="0"/>
              </a:xfrm>
              <a:prstGeom prst="straightConnector1">
                <a:avLst/>
              </a:prstGeom>
              <a:noFill/>
              <a:ln w="12700" cap="flat" cmpd="sng">
                <a:solidFill>
                  <a:schemeClr val="dk1"/>
                </a:solidFill>
                <a:prstDash val="solid"/>
                <a:miter lim="800000"/>
                <a:headEnd type="none" w="sm" len="sm"/>
                <a:tailEnd type="none" w="sm" len="sm"/>
              </a:ln>
            </p:spPr>
          </p:cxnSp>
        </p:grpSp>
        <p:sp>
          <p:nvSpPr>
            <p:cNvPr id="76" name="Google Shape;76;g134dfc4355f_0_638"/>
            <p:cNvSpPr/>
            <p:nvPr/>
          </p:nvSpPr>
          <p:spPr>
            <a:xfrm>
              <a:off x="647402" y="2640850"/>
              <a:ext cx="10838700" cy="2941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77" name="Google Shape;77;g134dfc4355f_0_638"/>
            <p:cNvGrpSpPr/>
            <p:nvPr/>
          </p:nvGrpSpPr>
          <p:grpSpPr>
            <a:xfrm rot="10800000">
              <a:off x="647578" y="5645510"/>
              <a:ext cx="10838529" cy="63125"/>
              <a:chOff x="507492" y="1501519"/>
              <a:chExt cx="8129100" cy="63125"/>
            </a:xfrm>
          </p:grpSpPr>
          <p:cxnSp>
            <p:nvCxnSpPr>
              <p:cNvPr id="78" name="Google Shape;78;g134dfc4355f_0_638"/>
              <p:cNvCxnSpPr/>
              <p:nvPr/>
            </p:nvCxnSpPr>
            <p:spPr>
              <a:xfrm>
                <a:off x="507492" y="1564644"/>
                <a:ext cx="8129100" cy="0"/>
              </a:xfrm>
              <a:prstGeom prst="straightConnector1">
                <a:avLst/>
              </a:prstGeom>
              <a:noFill/>
              <a:ln w="38100" cap="flat" cmpd="sng">
                <a:solidFill>
                  <a:schemeClr val="dk1"/>
                </a:solidFill>
                <a:prstDash val="solid"/>
                <a:miter lim="800000"/>
                <a:headEnd type="none" w="sm" len="sm"/>
                <a:tailEnd type="none" w="sm" len="sm"/>
              </a:ln>
            </p:spPr>
          </p:cxnSp>
          <p:cxnSp>
            <p:nvCxnSpPr>
              <p:cNvPr id="79" name="Google Shape;79;g134dfc4355f_0_638"/>
              <p:cNvCxnSpPr/>
              <p:nvPr/>
            </p:nvCxnSpPr>
            <p:spPr>
              <a:xfrm>
                <a:off x="507492" y="1501519"/>
                <a:ext cx="8129100" cy="0"/>
              </a:xfrm>
              <a:prstGeom prst="straightConnector1">
                <a:avLst/>
              </a:prstGeom>
              <a:noFill/>
              <a:ln w="12700" cap="flat" cmpd="sng">
                <a:solidFill>
                  <a:schemeClr val="dk1"/>
                </a:solidFill>
                <a:prstDash val="solid"/>
                <a:miter lim="800000"/>
                <a:headEnd type="none" w="sm" len="sm"/>
                <a:tailEnd type="none" w="sm" len="sm"/>
              </a:ln>
            </p:spPr>
          </p:cxnSp>
        </p:grpSp>
      </p:grpSp>
      <p:sp>
        <p:nvSpPr>
          <p:cNvPr id="80" name="Google Shape;80;g134dfc4355f_0_638"/>
          <p:cNvSpPr txBox="1">
            <a:spLocks noGrp="1"/>
          </p:cNvSpPr>
          <p:nvPr>
            <p:ph type="title"/>
          </p:nvPr>
        </p:nvSpPr>
        <p:spPr>
          <a:xfrm>
            <a:off x="828674" y="2228855"/>
            <a:ext cx="7553400" cy="1263300"/>
          </a:xfrm>
          <a:prstGeom prst="rect">
            <a:avLst/>
          </a:prstGeom>
          <a:noFill/>
          <a:ln>
            <a:noFill/>
          </a:ln>
        </p:spPr>
        <p:txBody>
          <a:bodyPr spcFirstLastPara="1" wrap="square" lIns="0" tIns="34275" rIns="0" bIns="34275" anchor="ctr" anchorCtr="0">
            <a:normAutofit/>
          </a:bodyPr>
          <a:lstStyle>
            <a:lvl1pPr lvl="0" algn="l" rtl="0">
              <a:lnSpc>
                <a:spcPct val="90000"/>
              </a:lnSpc>
              <a:spcBef>
                <a:spcPts val="0"/>
              </a:spcBef>
              <a:spcAft>
                <a:spcPts val="0"/>
              </a:spcAft>
              <a:buClr>
                <a:schemeClr val="lt1"/>
              </a:buClr>
              <a:buSzPts val="3300"/>
              <a:buFont typeface="Arial"/>
              <a:buNone/>
              <a:defRPr sz="3300" cap="none">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 name="Google Shape;81;g134dfc4355f_0_638"/>
          <p:cNvSpPr txBox="1">
            <a:spLocks noGrp="1"/>
          </p:cNvSpPr>
          <p:nvPr>
            <p:ph type="body" idx="1"/>
          </p:nvPr>
        </p:nvSpPr>
        <p:spPr>
          <a:xfrm>
            <a:off x="828674" y="3491967"/>
            <a:ext cx="7553400" cy="382200"/>
          </a:xfrm>
          <a:prstGeom prst="rect">
            <a:avLst/>
          </a:prstGeom>
          <a:noFill/>
          <a:ln>
            <a:noFill/>
          </a:ln>
        </p:spPr>
        <p:txBody>
          <a:bodyPr spcFirstLastPara="1" wrap="square" lIns="0" tIns="34275" rIns="0" bIns="34275" anchor="t" anchorCtr="0">
            <a:normAutofit/>
          </a:bodyPr>
          <a:lstStyle>
            <a:lvl1pPr marL="457200" lvl="0" indent="-228600" algn="l" rtl="0">
              <a:lnSpc>
                <a:spcPct val="90000"/>
              </a:lnSpc>
              <a:spcBef>
                <a:spcPts val="0"/>
              </a:spcBef>
              <a:spcAft>
                <a:spcPts val="0"/>
              </a:spcAft>
              <a:buClr>
                <a:schemeClr val="lt1"/>
              </a:buClr>
              <a:buSzPts val="1200"/>
              <a:buNone/>
              <a:defRPr sz="1200">
                <a:solidFill>
                  <a:schemeClr val="lt1"/>
                </a:solidFill>
              </a:defRPr>
            </a:lvl1pPr>
            <a:lvl2pPr marL="914400" lvl="1" indent="-228600" algn="l" rtl="0">
              <a:lnSpc>
                <a:spcPct val="90000"/>
              </a:lnSpc>
              <a:spcBef>
                <a:spcPts val="500"/>
              </a:spcBef>
              <a:spcAft>
                <a:spcPts val="0"/>
              </a:spcAft>
              <a:buClr>
                <a:srgbClr val="969391"/>
              </a:buClr>
              <a:buSzPts val="1500"/>
              <a:buNone/>
              <a:defRPr sz="1500">
                <a:solidFill>
                  <a:srgbClr val="969391"/>
                </a:solidFill>
              </a:defRPr>
            </a:lvl2pPr>
            <a:lvl3pPr marL="1371600" lvl="2" indent="-228600" algn="l" rtl="0">
              <a:lnSpc>
                <a:spcPct val="90000"/>
              </a:lnSpc>
              <a:spcBef>
                <a:spcPts val="500"/>
              </a:spcBef>
              <a:spcAft>
                <a:spcPts val="0"/>
              </a:spcAft>
              <a:buClr>
                <a:srgbClr val="969391"/>
              </a:buClr>
              <a:buSzPts val="1400"/>
              <a:buNone/>
              <a:defRPr sz="1400">
                <a:solidFill>
                  <a:srgbClr val="969391"/>
                </a:solidFill>
              </a:defRPr>
            </a:lvl3pPr>
            <a:lvl4pPr marL="1828800" lvl="3" indent="-228600" algn="l" rtl="0">
              <a:lnSpc>
                <a:spcPct val="90000"/>
              </a:lnSpc>
              <a:spcBef>
                <a:spcPts val="500"/>
              </a:spcBef>
              <a:spcAft>
                <a:spcPts val="0"/>
              </a:spcAft>
              <a:buClr>
                <a:srgbClr val="969391"/>
              </a:buClr>
              <a:buSzPts val="1200"/>
              <a:buNone/>
              <a:defRPr sz="1200">
                <a:solidFill>
                  <a:srgbClr val="969391"/>
                </a:solidFill>
              </a:defRPr>
            </a:lvl4pPr>
            <a:lvl5pPr marL="2286000" lvl="4" indent="-228600" algn="l" rtl="0">
              <a:lnSpc>
                <a:spcPct val="90000"/>
              </a:lnSpc>
              <a:spcBef>
                <a:spcPts val="500"/>
              </a:spcBef>
              <a:spcAft>
                <a:spcPts val="0"/>
              </a:spcAft>
              <a:buClr>
                <a:srgbClr val="969391"/>
              </a:buClr>
              <a:buSzPts val="1200"/>
              <a:buNone/>
              <a:defRPr sz="1200">
                <a:solidFill>
                  <a:srgbClr val="969391"/>
                </a:solidFill>
              </a:defRPr>
            </a:lvl5pPr>
            <a:lvl6pPr marL="2743200" lvl="5" indent="-228600" algn="l" rtl="0">
              <a:lnSpc>
                <a:spcPct val="90000"/>
              </a:lnSpc>
              <a:spcBef>
                <a:spcPts val="400"/>
              </a:spcBef>
              <a:spcAft>
                <a:spcPts val="0"/>
              </a:spcAft>
              <a:buClr>
                <a:srgbClr val="969391"/>
              </a:buClr>
              <a:buSzPts val="1200"/>
              <a:buNone/>
              <a:defRPr sz="1200">
                <a:solidFill>
                  <a:srgbClr val="969391"/>
                </a:solidFill>
              </a:defRPr>
            </a:lvl6pPr>
            <a:lvl7pPr marL="3200400" lvl="6" indent="-228600" algn="l" rtl="0">
              <a:lnSpc>
                <a:spcPct val="90000"/>
              </a:lnSpc>
              <a:spcBef>
                <a:spcPts val="400"/>
              </a:spcBef>
              <a:spcAft>
                <a:spcPts val="0"/>
              </a:spcAft>
              <a:buClr>
                <a:srgbClr val="969391"/>
              </a:buClr>
              <a:buSzPts val="1200"/>
              <a:buNone/>
              <a:defRPr sz="1200">
                <a:solidFill>
                  <a:srgbClr val="969391"/>
                </a:solidFill>
              </a:defRPr>
            </a:lvl7pPr>
            <a:lvl8pPr marL="3657600" lvl="7" indent="-228600" algn="l" rtl="0">
              <a:lnSpc>
                <a:spcPct val="90000"/>
              </a:lnSpc>
              <a:spcBef>
                <a:spcPts val="400"/>
              </a:spcBef>
              <a:spcAft>
                <a:spcPts val="0"/>
              </a:spcAft>
              <a:buClr>
                <a:srgbClr val="969391"/>
              </a:buClr>
              <a:buSzPts val="1200"/>
              <a:buNone/>
              <a:defRPr sz="1200">
                <a:solidFill>
                  <a:srgbClr val="969391"/>
                </a:solidFill>
              </a:defRPr>
            </a:lvl8pPr>
            <a:lvl9pPr marL="4114800" lvl="8" indent="-228600" algn="l" rtl="0">
              <a:lnSpc>
                <a:spcPct val="90000"/>
              </a:lnSpc>
              <a:spcBef>
                <a:spcPts val="400"/>
              </a:spcBef>
              <a:spcAft>
                <a:spcPts val="0"/>
              </a:spcAft>
              <a:buClr>
                <a:srgbClr val="969391"/>
              </a:buClr>
              <a:buSzPts val="1200"/>
              <a:buNone/>
              <a:defRPr sz="1200">
                <a:solidFill>
                  <a:srgbClr val="969391"/>
                </a:solidFill>
              </a:defRPr>
            </a:lvl9pPr>
          </a:lstStyle>
          <a:p>
            <a:endParaRPr/>
          </a:p>
        </p:txBody>
      </p:sp>
      <p:sp>
        <p:nvSpPr>
          <p:cNvPr id="82" name="Google Shape;82;g134dfc4355f_0_638"/>
          <p:cNvSpPr txBox="1">
            <a:spLocks noGrp="1"/>
          </p:cNvSpPr>
          <p:nvPr>
            <p:ph type="dt" idx="10"/>
          </p:nvPr>
        </p:nvSpPr>
        <p:spPr>
          <a:xfrm>
            <a:off x="828674" y="4767263"/>
            <a:ext cx="1372200" cy="273900"/>
          </a:xfrm>
          <a:prstGeom prst="rect">
            <a:avLst/>
          </a:prstGeom>
          <a:noFill/>
          <a:ln>
            <a:noFill/>
          </a:ln>
        </p:spPr>
        <p:txBody>
          <a:bodyPr spcFirstLastPara="1" wrap="square" lIns="0" tIns="34275" rIns="0"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g134dfc4355f_0_638"/>
          <p:cNvSpPr txBox="1">
            <a:spLocks noGrp="1"/>
          </p:cNvSpPr>
          <p:nvPr>
            <p:ph type="ftr" idx="11"/>
          </p:nvPr>
        </p:nvSpPr>
        <p:spPr>
          <a:xfrm>
            <a:off x="2200844" y="4767263"/>
            <a:ext cx="4742400" cy="273900"/>
          </a:xfrm>
          <a:prstGeom prst="rect">
            <a:avLst/>
          </a:prstGeom>
          <a:noFill/>
          <a:ln>
            <a:noFill/>
          </a:ln>
        </p:spPr>
        <p:txBody>
          <a:bodyPr spcFirstLastPara="1" wrap="square" lIns="0" tIns="34275" rIns="0"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g134dfc4355f_0_638"/>
          <p:cNvSpPr txBox="1">
            <a:spLocks noGrp="1"/>
          </p:cNvSpPr>
          <p:nvPr>
            <p:ph type="sldNum" idx="12"/>
          </p:nvPr>
        </p:nvSpPr>
        <p:spPr>
          <a:xfrm>
            <a:off x="6942587" y="4767263"/>
            <a:ext cx="1371600" cy="2739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5" name="Google Shape;85;g134dfc4355f_0_638" title="Ribbon tab"/>
          <p:cNvPicPr preferRelativeResize="0"/>
          <p:nvPr/>
        </p:nvPicPr>
        <p:blipFill rotWithShape="1">
          <a:blip r:embed="rId2">
            <a:alphaModFix/>
          </a:blip>
          <a:srcRect/>
          <a:stretch/>
        </p:blipFill>
        <p:spPr>
          <a:xfrm>
            <a:off x="994410" y="0"/>
            <a:ext cx="1337392" cy="22288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
        <p:cNvGrpSpPr/>
        <p:nvPr/>
      </p:nvGrpSpPr>
      <p:grpSpPr>
        <a:xfrm>
          <a:off x="0" y="0"/>
          <a:ext cx="0" cy="0"/>
          <a:chOff x="0" y="0"/>
          <a:chExt cx="0" cy="0"/>
        </a:xfrm>
      </p:grpSpPr>
      <p:sp>
        <p:nvSpPr>
          <p:cNvPr id="21" name="Google Shape;21;g134dfc4355f_0_587"/>
          <p:cNvSpPr txBox="1">
            <a:spLocks noGrp="1"/>
          </p:cNvSpPr>
          <p:nvPr>
            <p:ph type="title"/>
          </p:nvPr>
        </p:nvSpPr>
        <p:spPr>
          <a:xfrm>
            <a:off x="828675" y="57150"/>
            <a:ext cx="7485600" cy="822900"/>
          </a:xfrm>
          <a:prstGeom prst="rect">
            <a:avLst/>
          </a:prstGeom>
          <a:noFill/>
          <a:ln>
            <a:noFill/>
          </a:ln>
        </p:spPr>
        <p:txBody>
          <a:bodyPr spcFirstLastPara="1" wrap="square" lIns="0" tIns="34275" rIns="0" bIns="34275" anchor="b" anchorCtr="0">
            <a:normAutofit/>
          </a:bodyPr>
          <a:lstStyle>
            <a:lvl1pPr marR="0" lvl="0" algn="l" rtl="0">
              <a:lnSpc>
                <a:spcPct val="9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2" name="Google Shape;22;g134dfc4355f_0_587"/>
          <p:cNvSpPr txBox="1">
            <a:spLocks noGrp="1"/>
          </p:cNvSpPr>
          <p:nvPr>
            <p:ph type="body" idx="1"/>
          </p:nvPr>
        </p:nvSpPr>
        <p:spPr>
          <a:xfrm>
            <a:off x="828675" y="1200150"/>
            <a:ext cx="7486500" cy="3429000"/>
          </a:xfrm>
          <a:prstGeom prst="rect">
            <a:avLst/>
          </a:prstGeom>
          <a:noFill/>
          <a:ln>
            <a:noFill/>
          </a:ln>
        </p:spPr>
        <p:txBody>
          <a:bodyPr spcFirstLastPara="1" wrap="square" lIns="0" tIns="34275" rIns="0" bIns="34275" anchor="t" anchorCtr="0">
            <a:normAutofit/>
          </a:bodyPr>
          <a:lstStyle>
            <a:lvl1pPr marL="457200" marR="0" lvl="0" indent="-323850" algn="l" rtl="0">
              <a:lnSpc>
                <a:spcPct val="90000"/>
              </a:lnSpc>
              <a:spcBef>
                <a:spcPts val="1400"/>
              </a:spcBef>
              <a:spcAft>
                <a:spcPts val="0"/>
              </a:spcAft>
              <a:buClr>
                <a:schemeClr val="dk1"/>
              </a:buClr>
              <a:buSzPts val="1500"/>
              <a:buFont typeface="Noto Sans Symbols"/>
              <a:buChar char="▪"/>
              <a:defRPr sz="1500" b="0" i="0" u="none" strike="noStrike" cap="none">
                <a:solidFill>
                  <a:schemeClr val="dk1"/>
                </a:solidFill>
                <a:latin typeface="Arial"/>
                <a:ea typeface="Arial"/>
                <a:cs typeface="Arial"/>
                <a:sym typeface="Arial"/>
              </a:defRPr>
            </a:lvl1pPr>
            <a:lvl2pPr marL="914400" marR="0" lvl="1" indent="-304800" algn="l" rtl="0">
              <a:lnSpc>
                <a:spcPct val="90000"/>
              </a:lnSpc>
              <a:spcBef>
                <a:spcPts val="5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2pPr>
            <a:lvl3pPr marL="1371600" marR="0" lvl="2" indent="-298450" algn="l" rtl="0">
              <a:lnSpc>
                <a:spcPct val="90000"/>
              </a:lnSpc>
              <a:spcBef>
                <a:spcPts val="500"/>
              </a:spcBef>
              <a:spcAft>
                <a:spcPts val="0"/>
              </a:spcAft>
              <a:buClr>
                <a:schemeClr val="dk1"/>
              </a:buClr>
              <a:buSzPts val="1100"/>
              <a:buFont typeface="Noto Sans Symbols"/>
              <a:buChar char="▪"/>
              <a:defRPr sz="11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Noto Sans Symbols"/>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Noto Sans Symbols"/>
              <a:buChar char="▪"/>
              <a:defRPr sz="1100" b="0" i="0" u="none" strike="noStrike" cap="none">
                <a:solidFill>
                  <a:schemeClr val="dk1"/>
                </a:solidFill>
                <a:latin typeface="Arial"/>
                <a:ea typeface="Arial"/>
                <a:cs typeface="Arial"/>
                <a:sym typeface="Arial"/>
              </a:defRPr>
            </a:lvl5pPr>
            <a:lvl6pPr marL="2743200" marR="0" lvl="5" indent="-298450" algn="l" rtl="0">
              <a:lnSpc>
                <a:spcPct val="90000"/>
              </a:lnSpc>
              <a:spcBef>
                <a:spcPts val="400"/>
              </a:spcBef>
              <a:spcAft>
                <a:spcPts val="0"/>
              </a:spcAft>
              <a:buClr>
                <a:schemeClr val="dk1"/>
              </a:buClr>
              <a:buSzPts val="1100"/>
              <a:buFont typeface="Noto Sans Symbols"/>
              <a:buChar char="▪"/>
              <a:defRPr sz="1100" b="0" i="0" u="none" strike="noStrike" cap="none">
                <a:solidFill>
                  <a:schemeClr val="dk1"/>
                </a:solidFill>
                <a:latin typeface="Arial"/>
                <a:ea typeface="Arial"/>
                <a:cs typeface="Arial"/>
                <a:sym typeface="Arial"/>
              </a:defRPr>
            </a:lvl6pPr>
            <a:lvl7pPr marL="3200400" marR="0" lvl="6" indent="-298450" algn="l" rtl="0">
              <a:lnSpc>
                <a:spcPct val="90000"/>
              </a:lnSpc>
              <a:spcBef>
                <a:spcPts val="400"/>
              </a:spcBef>
              <a:spcAft>
                <a:spcPts val="0"/>
              </a:spcAft>
              <a:buClr>
                <a:schemeClr val="dk1"/>
              </a:buClr>
              <a:buSzPts val="1100"/>
              <a:buFont typeface="Noto Sans Symbols"/>
              <a:buChar char="▪"/>
              <a:defRPr sz="1100" b="0" i="0" u="none" strike="noStrike" cap="none">
                <a:solidFill>
                  <a:schemeClr val="dk1"/>
                </a:solidFill>
                <a:latin typeface="Arial"/>
                <a:ea typeface="Arial"/>
                <a:cs typeface="Arial"/>
                <a:sym typeface="Arial"/>
              </a:defRPr>
            </a:lvl7pPr>
            <a:lvl8pPr marL="3657600" marR="0" lvl="7" indent="-298450" algn="l" rtl="0">
              <a:lnSpc>
                <a:spcPct val="90000"/>
              </a:lnSpc>
              <a:spcBef>
                <a:spcPts val="400"/>
              </a:spcBef>
              <a:spcAft>
                <a:spcPts val="0"/>
              </a:spcAft>
              <a:buClr>
                <a:schemeClr val="dk1"/>
              </a:buClr>
              <a:buSzPts val="1100"/>
              <a:buFont typeface="Noto Sans Symbols"/>
              <a:buChar char="▪"/>
              <a:defRPr sz="1100" b="0" i="0" u="none" strike="noStrike" cap="none">
                <a:solidFill>
                  <a:schemeClr val="dk1"/>
                </a:solidFill>
                <a:latin typeface="Arial"/>
                <a:ea typeface="Arial"/>
                <a:cs typeface="Arial"/>
                <a:sym typeface="Arial"/>
              </a:defRPr>
            </a:lvl8pPr>
            <a:lvl9pPr marL="4114800" marR="0" lvl="8" indent="-298450" algn="l" rtl="0">
              <a:lnSpc>
                <a:spcPct val="90000"/>
              </a:lnSpc>
              <a:spcBef>
                <a:spcPts val="400"/>
              </a:spcBef>
              <a:spcAft>
                <a:spcPts val="0"/>
              </a:spcAft>
              <a:buClr>
                <a:schemeClr val="dk1"/>
              </a:buClr>
              <a:buSzPts val="1100"/>
              <a:buFont typeface="Noto Sans Symbols"/>
              <a:buChar char="▪"/>
              <a:defRPr sz="1100" b="0" i="0" u="none" strike="noStrike" cap="none">
                <a:solidFill>
                  <a:schemeClr val="dk1"/>
                </a:solidFill>
                <a:latin typeface="Arial"/>
                <a:ea typeface="Arial"/>
                <a:cs typeface="Arial"/>
                <a:sym typeface="Arial"/>
              </a:defRPr>
            </a:lvl9pPr>
          </a:lstStyle>
          <a:p>
            <a:endParaRPr/>
          </a:p>
        </p:txBody>
      </p:sp>
      <p:sp>
        <p:nvSpPr>
          <p:cNvPr id="23" name="Google Shape;23;g134dfc4355f_0_587"/>
          <p:cNvSpPr txBox="1">
            <a:spLocks noGrp="1"/>
          </p:cNvSpPr>
          <p:nvPr>
            <p:ph type="dt" idx="10"/>
          </p:nvPr>
        </p:nvSpPr>
        <p:spPr>
          <a:xfrm>
            <a:off x="828674" y="4767263"/>
            <a:ext cx="1372200" cy="273900"/>
          </a:xfrm>
          <a:prstGeom prst="rect">
            <a:avLst/>
          </a:prstGeom>
          <a:noFill/>
          <a:ln>
            <a:noFill/>
          </a:ln>
        </p:spPr>
        <p:txBody>
          <a:bodyPr spcFirstLastPara="1" wrap="square" lIns="0" tIns="34275" rIns="0" bIns="34275" anchor="ctr" anchorCtr="0">
            <a:noAutofit/>
          </a:bodyPr>
          <a:lstStyle>
            <a:lvl1pPr marR="0" lvl="0" algn="l" rtl="0">
              <a:spcBef>
                <a:spcPts val="0"/>
              </a:spcBef>
              <a:spcAft>
                <a:spcPts val="0"/>
              </a:spcAft>
              <a:buSzPts val="1100"/>
              <a:buNone/>
              <a:defRPr sz="900" b="0" i="0" u="none" strike="noStrike" cap="none">
                <a:solidFill>
                  <a:srgbClr val="3C3632"/>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4" name="Google Shape;24;g134dfc4355f_0_587"/>
          <p:cNvSpPr txBox="1">
            <a:spLocks noGrp="1"/>
          </p:cNvSpPr>
          <p:nvPr>
            <p:ph type="ftr" idx="11"/>
          </p:nvPr>
        </p:nvSpPr>
        <p:spPr>
          <a:xfrm>
            <a:off x="2200844" y="4767263"/>
            <a:ext cx="4742400" cy="273900"/>
          </a:xfrm>
          <a:prstGeom prst="rect">
            <a:avLst/>
          </a:prstGeom>
          <a:noFill/>
          <a:ln>
            <a:noFill/>
          </a:ln>
        </p:spPr>
        <p:txBody>
          <a:bodyPr spcFirstLastPara="1" wrap="square" lIns="0" tIns="34275" rIns="0" bIns="34275" anchor="ctr" anchorCtr="0">
            <a:noAutofit/>
          </a:bodyPr>
          <a:lstStyle>
            <a:lvl1pPr marR="0" lvl="0" algn="ctr" rtl="0">
              <a:spcBef>
                <a:spcPts val="0"/>
              </a:spcBef>
              <a:spcAft>
                <a:spcPts val="0"/>
              </a:spcAft>
              <a:buSzPts val="1100"/>
              <a:buNone/>
              <a:defRPr sz="900" b="0" i="0" u="none" strike="noStrike" cap="none">
                <a:solidFill>
                  <a:srgbClr val="3C3632"/>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5" name="Google Shape;25;g134dfc4355f_0_587"/>
          <p:cNvSpPr txBox="1">
            <a:spLocks noGrp="1"/>
          </p:cNvSpPr>
          <p:nvPr>
            <p:ph type="sldNum" idx="12"/>
          </p:nvPr>
        </p:nvSpPr>
        <p:spPr>
          <a:xfrm>
            <a:off x="6942587" y="4767263"/>
            <a:ext cx="1371600" cy="273900"/>
          </a:xfrm>
          <a:prstGeom prst="rect">
            <a:avLst/>
          </a:prstGeom>
          <a:noFill/>
          <a:ln>
            <a:noFill/>
          </a:ln>
        </p:spPr>
        <p:txBody>
          <a:bodyPr spcFirstLastPara="1" wrap="square" lIns="0" tIns="34275" rIns="0" bIns="34275" anchor="ctr" anchorCtr="0">
            <a:noAutofit/>
          </a:bodyPr>
          <a:lstStyle>
            <a:lvl1pPr marL="0" marR="0" lvl="0" indent="0" algn="r" rtl="0">
              <a:spcBef>
                <a:spcPts val="0"/>
              </a:spcBef>
              <a:buNone/>
              <a:defRPr sz="900" b="0" i="0" u="none" strike="noStrike" cap="none">
                <a:solidFill>
                  <a:srgbClr val="3C3632"/>
                </a:solidFill>
                <a:latin typeface="Arial"/>
                <a:ea typeface="Arial"/>
                <a:cs typeface="Arial"/>
                <a:sym typeface="Arial"/>
              </a:defRPr>
            </a:lvl1pPr>
            <a:lvl2pPr marL="0" marR="0" lvl="1" indent="0" algn="r" rtl="0">
              <a:spcBef>
                <a:spcPts val="0"/>
              </a:spcBef>
              <a:buNone/>
              <a:defRPr sz="900" b="0" i="0" u="none" strike="noStrike" cap="none">
                <a:solidFill>
                  <a:srgbClr val="3C3632"/>
                </a:solidFill>
                <a:latin typeface="Arial"/>
                <a:ea typeface="Arial"/>
                <a:cs typeface="Arial"/>
                <a:sym typeface="Arial"/>
              </a:defRPr>
            </a:lvl2pPr>
            <a:lvl3pPr marL="0" marR="0" lvl="2" indent="0" algn="r" rtl="0">
              <a:spcBef>
                <a:spcPts val="0"/>
              </a:spcBef>
              <a:buNone/>
              <a:defRPr sz="900" b="0" i="0" u="none" strike="noStrike" cap="none">
                <a:solidFill>
                  <a:srgbClr val="3C3632"/>
                </a:solidFill>
                <a:latin typeface="Arial"/>
                <a:ea typeface="Arial"/>
                <a:cs typeface="Arial"/>
                <a:sym typeface="Arial"/>
              </a:defRPr>
            </a:lvl3pPr>
            <a:lvl4pPr marL="0" marR="0" lvl="3" indent="0" algn="r" rtl="0">
              <a:spcBef>
                <a:spcPts val="0"/>
              </a:spcBef>
              <a:buNone/>
              <a:defRPr sz="900" b="0" i="0" u="none" strike="noStrike" cap="none">
                <a:solidFill>
                  <a:srgbClr val="3C3632"/>
                </a:solidFill>
                <a:latin typeface="Arial"/>
                <a:ea typeface="Arial"/>
                <a:cs typeface="Arial"/>
                <a:sym typeface="Arial"/>
              </a:defRPr>
            </a:lvl4pPr>
            <a:lvl5pPr marL="0" marR="0" lvl="4" indent="0" algn="r" rtl="0">
              <a:spcBef>
                <a:spcPts val="0"/>
              </a:spcBef>
              <a:buNone/>
              <a:defRPr sz="900" b="0" i="0" u="none" strike="noStrike" cap="none">
                <a:solidFill>
                  <a:srgbClr val="3C3632"/>
                </a:solidFill>
                <a:latin typeface="Arial"/>
                <a:ea typeface="Arial"/>
                <a:cs typeface="Arial"/>
                <a:sym typeface="Arial"/>
              </a:defRPr>
            </a:lvl5pPr>
            <a:lvl6pPr marL="0" marR="0" lvl="5" indent="0" algn="r" rtl="0">
              <a:spcBef>
                <a:spcPts val="0"/>
              </a:spcBef>
              <a:buNone/>
              <a:defRPr sz="900" b="0" i="0" u="none" strike="noStrike" cap="none">
                <a:solidFill>
                  <a:srgbClr val="3C3632"/>
                </a:solidFill>
                <a:latin typeface="Arial"/>
                <a:ea typeface="Arial"/>
                <a:cs typeface="Arial"/>
                <a:sym typeface="Arial"/>
              </a:defRPr>
            </a:lvl6pPr>
            <a:lvl7pPr marL="0" marR="0" lvl="6" indent="0" algn="r" rtl="0">
              <a:spcBef>
                <a:spcPts val="0"/>
              </a:spcBef>
              <a:buNone/>
              <a:defRPr sz="900" b="0" i="0" u="none" strike="noStrike" cap="none">
                <a:solidFill>
                  <a:srgbClr val="3C3632"/>
                </a:solidFill>
                <a:latin typeface="Arial"/>
                <a:ea typeface="Arial"/>
                <a:cs typeface="Arial"/>
                <a:sym typeface="Arial"/>
              </a:defRPr>
            </a:lvl7pPr>
            <a:lvl8pPr marL="0" marR="0" lvl="7" indent="0" algn="r" rtl="0">
              <a:spcBef>
                <a:spcPts val="0"/>
              </a:spcBef>
              <a:buNone/>
              <a:defRPr sz="900" b="0" i="0" u="none" strike="noStrike" cap="none">
                <a:solidFill>
                  <a:srgbClr val="3C3632"/>
                </a:solidFill>
                <a:latin typeface="Arial"/>
                <a:ea typeface="Arial"/>
                <a:cs typeface="Arial"/>
                <a:sym typeface="Arial"/>
              </a:defRPr>
            </a:lvl8pPr>
            <a:lvl9pPr marL="0" marR="0" lvl="8" indent="0" algn="r" rtl="0">
              <a:spcBef>
                <a:spcPts val="0"/>
              </a:spcBef>
              <a:buNone/>
              <a:defRPr sz="900" b="0" i="0" u="none" strike="noStrike" cap="none">
                <a:solidFill>
                  <a:srgbClr val="3C363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26" name="Google Shape;26;g134dfc4355f_0_587"/>
          <p:cNvGrpSpPr/>
          <p:nvPr/>
        </p:nvGrpSpPr>
        <p:grpSpPr>
          <a:xfrm>
            <a:off x="827483" y="914391"/>
            <a:ext cx="7488479" cy="63302"/>
            <a:chOff x="1073150" y="1219201"/>
            <a:chExt cx="10058400" cy="63125"/>
          </a:xfrm>
        </p:grpSpPr>
        <p:cxnSp>
          <p:nvCxnSpPr>
            <p:cNvPr id="27" name="Google Shape;27;g134dfc4355f_0_587"/>
            <p:cNvCxnSpPr/>
            <p:nvPr/>
          </p:nvCxnSpPr>
          <p:spPr>
            <a:xfrm rot="10800000">
              <a:off x="1073150" y="1219201"/>
              <a:ext cx="10058400" cy="0"/>
            </a:xfrm>
            <a:prstGeom prst="straightConnector1">
              <a:avLst/>
            </a:prstGeom>
            <a:noFill/>
            <a:ln w="38100" cap="flat" cmpd="sng">
              <a:solidFill>
                <a:schemeClr val="dk1"/>
              </a:solidFill>
              <a:prstDash val="solid"/>
              <a:miter lim="800000"/>
              <a:headEnd type="none" w="sm" len="sm"/>
              <a:tailEnd type="none" w="sm" len="sm"/>
            </a:ln>
          </p:spPr>
        </p:cxnSp>
        <p:cxnSp>
          <p:nvCxnSpPr>
            <p:cNvPr id="28" name="Google Shape;28;g134dfc4355f_0_587"/>
            <p:cNvCxnSpPr/>
            <p:nvPr/>
          </p:nvCxnSpPr>
          <p:spPr>
            <a:xfrm rot="10800000">
              <a:off x="1073150" y="1282326"/>
              <a:ext cx="10058400" cy="0"/>
            </a:xfrm>
            <a:prstGeom prst="straightConnector1">
              <a:avLst/>
            </a:prstGeom>
            <a:noFill/>
            <a:ln w="12700" cap="flat" cmpd="sng">
              <a:solidFill>
                <a:schemeClr val="dk1"/>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2">
          <p15:clr>
            <a:srgbClr val="F26B43"/>
          </p15:clr>
        </p15:guide>
        <p15:guide id="2" pos="5238">
          <p15:clr>
            <a:srgbClr val="F26B43"/>
          </p15:clr>
        </p15:guide>
        <p15:guide id="3" orient="horz" pos="756">
          <p15:clr>
            <a:srgbClr val="F26B43"/>
          </p15:clr>
        </p15:guide>
        <p15:guide id="4" orient="horz" pos="29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www.gocabe.org/" TargetMode="External"/><Relationship Id="rId3" Type="http://schemas.openxmlformats.org/officeDocument/2006/relationships/image" Target="../media/image3.png"/><Relationship Id="rId7" Type="http://schemas.openxmlformats.org/officeDocument/2006/relationships/hyperlink" Target="https://datastudio.google.com/s/oeJPCyAO1Sw"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datastudio.google.com/s/lIXGRNuDc70" TargetMode="External"/><Relationship Id="rId5" Type="http://schemas.openxmlformats.org/officeDocument/2006/relationships/hyperlink" Target="https://www.facebook.com/groups/308377517147209/" TargetMode="External"/><Relationship Id="rId4" Type="http://schemas.openxmlformats.org/officeDocument/2006/relationships/hyperlink" Target="https://www.stocktonusd.net/Page/11932" TargetMode="External"/><Relationship Id="rId9" Type="http://schemas.openxmlformats.org/officeDocument/2006/relationships/hyperlink" Target="https://nabe.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
          <p:cNvSpPr/>
          <p:nvPr/>
        </p:nvSpPr>
        <p:spPr>
          <a:xfrm>
            <a:off x="0" y="0"/>
            <a:ext cx="9144000" cy="2571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
          <p:cNvSpPr/>
          <p:nvPr/>
        </p:nvSpPr>
        <p:spPr>
          <a:xfrm>
            <a:off x="0" y="2571900"/>
            <a:ext cx="9144000" cy="257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
          <p:cNvSpPr txBox="1">
            <a:spLocks noGrp="1"/>
          </p:cNvSpPr>
          <p:nvPr>
            <p:ph type="ctrTitle" idx="4294967295"/>
          </p:nvPr>
        </p:nvSpPr>
        <p:spPr>
          <a:xfrm>
            <a:off x="2842200" y="402600"/>
            <a:ext cx="3459600" cy="1159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0" i="0" u="none" strike="noStrike" cap="none">
                <a:solidFill>
                  <a:srgbClr val="FFFFFF"/>
                </a:solidFill>
                <a:latin typeface="Arial"/>
                <a:ea typeface="Arial"/>
                <a:cs typeface="Arial"/>
                <a:sym typeface="Arial"/>
              </a:rPr>
              <a:t>DELAC</a:t>
            </a:r>
            <a:endParaRPr sz="2800" b="0" i="0" u="none" strike="noStrike" cap="none">
              <a:solidFill>
                <a:srgbClr val="FFFFFF"/>
              </a:solidFill>
              <a:latin typeface="Arial"/>
              <a:ea typeface="Arial"/>
              <a:cs typeface="Arial"/>
              <a:sym typeface="Arial"/>
            </a:endParaRPr>
          </a:p>
        </p:txBody>
      </p:sp>
      <p:sp>
        <p:nvSpPr>
          <p:cNvPr id="133" name="Google Shape;133;p1"/>
          <p:cNvSpPr txBox="1">
            <a:spLocks noGrp="1"/>
          </p:cNvSpPr>
          <p:nvPr>
            <p:ph type="subTitle" idx="1"/>
          </p:nvPr>
        </p:nvSpPr>
        <p:spPr>
          <a:xfrm>
            <a:off x="311700" y="2571900"/>
            <a:ext cx="8520600" cy="1528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400">
                <a:solidFill>
                  <a:srgbClr val="073763"/>
                </a:solidFill>
              </a:rPr>
              <a:t>Presentation to the Stockton Unified School District Board of Education</a:t>
            </a:r>
            <a:endParaRPr sz="2400">
              <a:solidFill>
                <a:srgbClr val="073763"/>
              </a:solidFill>
            </a:endParaRPr>
          </a:p>
          <a:p>
            <a:pPr marL="0" lvl="0" indent="0" algn="ctr" rtl="0">
              <a:lnSpc>
                <a:spcPct val="100000"/>
              </a:lnSpc>
              <a:spcBef>
                <a:spcPts val="0"/>
              </a:spcBef>
              <a:spcAft>
                <a:spcPts val="0"/>
              </a:spcAft>
              <a:buSzPts val="2800"/>
              <a:buNone/>
            </a:pPr>
            <a:r>
              <a:rPr lang="en-US" sz="2400">
                <a:solidFill>
                  <a:srgbClr val="073763"/>
                </a:solidFill>
              </a:rPr>
              <a:t>Presentación a la Mesa Directiva de Educación </a:t>
            </a:r>
            <a:endParaRPr sz="2400">
              <a:solidFill>
                <a:srgbClr val="073763"/>
              </a:solidFill>
            </a:endParaRPr>
          </a:p>
          <a:p>
            <a:pPr marL="0" lvl="0" indent="0" algn="ctr" rtl="0">
              <a:lnSpc>
                <a:spcPct val="100000"/>
              </a:lnSpc>
              <a:spcBef>
                <a:spcPts val="0"/>
              </a:spcBef>
              <a:spcAft>
                <a:spcPts val="0"/>
              </a:spcAft>
              <a:buSzPts val="2800"/>
              <a:buNone/>
            </a:pPr>
            <a:r>
              <a:rPr lang="en-US" sz="2400">
                <a:solidFill>
                  <a:srgbClr val="073763"/>
                </a:solidFill>
              </a:rPr>
              <a:t>de el distrito Unificado de Stockton </a:t>
            </a:r>
            <a:endParaRPr sz="2400">
              <a:solidFill>
                <a:srgbClr val="073763"/>
              </a:solidFill>
            </a:endParaRPr>
          </a:p>
          <a:p>
            <a:pPr marL="0" lvl="0" indent="0" algn="ctr" rtl="0">
              <a:lnSpc>
                <a:spcPct val="100000"/>
              </a:lnSpc>
              <a:spcBef>
                <a:spcPts val="0"/>
              </a:spcBef>
              <a:spcAft>
                <a:spcPts val="0"/>
              </a:spcAft>
              <a:buSzPts val="2800"/>
              <a:buNone/>
            </a:pPr>
            <a:r>
              <a:rPr lang="en-US" sz="2400">
                <a:solidFill>
                  <a:srgbClr val="073763"/>
                </a:solidFill>
              </a:rPr>
              <a:t>July 12, 2022</a:t>
            </a:r>
            <a:endParaRPr/>
          </a:p>
          <a:p>
            <a:pPr marL="0" lvl="0" indent="0" algn="ctr" rtl="0">
              <a:lnSpc>
                <a:spcPct val="100000"/>
              </a:lnSpc>
              <a:spcBef>
                <a:spcPts val="0"/>
              </a:spcBef>
              <a:spcAft>
                <a:spcPts val="0"/>
              </a:spcAft>
              <a:buSzPts val="2800"/>
              <a:buNone/>
            </a:pPr>
            <a:r>
              <a:rPr lang="en-US" sz="2400">
                <a:solidFill>
                  <a:srgbClr val="073763"/>
                </a:solidFill>
              </a:rPr>
              <a:t>12 de julio de 2022</a:t>
            </a:r>
            <a:endParaRPr sz="2400">
              <a:solidFill>
                <a:srgbClr val="073763"/>
              </a:solidFill>
            </a:endParaRPr>
          </a:p>
        </p:txBody>
      </p:sp>
      <p:sp>
        <p:nvSpPr>
          <p:cNvPr id="134" name="Google Shape;134;p1"/>
          <p:cNvSpPr txBox="1"/>
          <p:nvPr/>
        </p:nvSpPr>
        <p:spPr>
          <a:xfrm>
            <a:off x="2070000" y="1413200"/>
            <a:ext cx="5004000" cy="5778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0"/>
              </a:spcBef>
              <a:spcAft>
                <a:spcPts val="0"/>
              </a:spcAft>
              <a:buClr>
                <a:schemeClr val="dk1"/>
              </a:buClr>
              <a:buSzPts val="1018"/>
              <a:buFont typeface="Arial"/>
              <a:buNone/>
            </a:pPr>
            <a:r>
              <a:rPr lang="en-US" sz="1442" b="1" i="0" u="none" strike="noStrike" cap="none">
                <a:solidFill>
                  <a:schemeClr val="lt1"/>
                </a:solidFill>
                <a:latin typeface="Roboto"/>
                <a:ea typeface="Roboto"/>
                <a:cs typeface="Roboto"/>
                <a:sym typeface="Roboto"/>
              </a:rPr>
              <a:t>District English Learner Advisory Committee</a:t>
            </a:r>
            <a:endParaRPr sz="1442" b="1"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
          <p:cNvSpPr txBox="1"/>
          <p:nvPr/>
        </p:nvSpPr>
        <p:spPr>
          <a:xfrm>
            <a:off x="366450" y="1657300"/>
            <a:ext cx="8520600" cy="631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Arial"/>
                <a:ea typeface="Arial"/>
                <a:cs typeface="Arial"/>
                <a:sym typeface="Arial"/>
              </a:rPr>
              <a:t>El Comité Asesor de Aprendices de Inglés del Distrito Escolar Unificado de Stockton</a:t>
            </a:r>
            <a:endParaRPr sz="15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
          <p:cNvSpPr/>
          <p:nvPr/>
        </p:nvSpPr>
        <p:spPr>
          <a:xfrm>
            <a:off x="1181425" y="420615"/>
            <a:ext cx="1238700" cy="1123200"/>
          </a:xfrm>
          <a:prstGeom prst="rect">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7" name="Google Shape;137;p1"/>
          <p:cNvPicPr preferRelativeResize="0"/>
          <p:nvPr/>
        </p:nvPicPr>
        <p:blipFill rotWithShape="1">
          <a:blip r:embed="rId3">
            <a:alphaModFix/>
          </a:blip>
          <a:srcRect/>
          <a:stretch/>
        </p:blipFill>
        <p:spPr>
          <a:xfrm>
            <a:off x="1255191" y="420575"/>
            <a:ext cx="1001909" cy="11231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134dfc4355f_0_711"/>
          <p:cNvSpPr/>
          <p:nvPr/>
        </p:nvSpPr>
        <p:spPr>
          <a:xfrm>
            <a:off x="211125" y="3680925"/>
            <a:ext cx="4752300" cy="1212000"/>
          </a:xfrm>
          <a:prstGeom prst="homePlate">
            <a:avLst>
              <a:gd name="adj" fmla="val 50000"/>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8" name="Google Shape;268;g134dfc4355f_0_711"/>
          <p:cNvSpPr/>
          <p:nvPr/>
        </p:nvSpPr>
        <p:spPr>
          <a:xfrm>
            <a:off x="336607" y="1178723"/>
            <a:ext cx="4554000" cy="1333800"/>
          </a:xfrm>
          <a:prstGeom prst="homePlate">
            <a:avLst>
              <a:gd name="adj" fmla="val 50000"/>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9" name="Google Shape;269;g134dfc4355f_0_711"/>
          <p:cNvSpPr txBox="1">
            <a:spLocks noGrp="1"/>
          </p:cNvSpPr>
          <p:nvPr>
            <p:ph type="body" idx="1"/>
          </p:nvPr>
        </p:nvSpPr>
        <p:spPr>
          <a:xfrm>
            <a:off x="224651" y="966439"/>
            <a:ext cx="4082100" cy="1634464"/>
          </a:xfrm>
          <a:prstGeom prst="rect">
            <a:avLst/>
          </a:prstGeom>
          <a:noFill/>
          <a:ln>
            <a:noFill/>
          </a:ln>
        </p:spPr>
        <p:txBody>
          <a:bodyPr spcFirstLastPara="1" wrap="square" lIns="91425" tIns="91425" rIns="91425" bIns="91425" anchor="t" anchorCtr="0">
            <a:noAutofit/>
          </a:bodyPr>
          <a:lstStyle/>
          <a:p>
            <a:pPr marL="457200" lvl="0" indent="-298450" algn="l" rtl="0">
              <a:spcBef>
                <a:spcPts val="1200"/>
              </a:spcBef>
              <a:spcAft>
                <a:spcPts val="0"/>
              </a:spcAft>
              <a:buClr>
                <a:schemeClr val="dk1"/>
              </a:buClr>
              <a:buSzPts val="1100"/>
              <a:buChar char="●"/>
            </a:pPr>
            <a:r>
              <a:rPr lang="en-US" sz="1100" b="1" dirty="0">
                <a:solidFill>
                  <a:schemeClr val="dk1"/>
                </a:solidFill>
              </a:rPr>
              <a:t>51% of parent respondents reported that their school site provide translation/interpretation services to help parents.</a:t>
            </a:r>
            <a:endParaRPr sz="1100" b="1" dirty="0">
              <a:solidFill>
                <a:schemeClr val="dk1"/>
              </a:solidFill>
            </a:endParaRPr>
          </a:p>
          <a:p>
            <a:pPr marL="158750" lvl="0" indent="0" algn="l" rtl="0">
              <a:spcBef>
                <a:spcPts val="1200"/>
              </a:spcBef>
              <a:spcAft>
                <a:spcPts val="0"/>
              </a:spcAft>
              <a:buNone/>
            </a:pPr>
            <a:r>
              <a:rPr lang="es-MX" sz="1000" dirty="0" smtClean="0">
                <a:solidFill>
                  <a:schemeClr val="dk1"/>
                </a:solidFill>
              </a:rPr>
              <a:t>El 51% de los padres que respondieron informaron que sus escuelas proveen servicios de traducción/interpretación para ayudar a padres.</a:t>
            </a:r>
            <a:endParaRPr lang="es-MX" sz="1100" b="1" dirty="0" smtClean="0">
              <a:solidFill>
                <a:schemeClr val="dk1"/>
              </a:solidFill>
            </a:endParaRPr>
          </a:p>
          <a:p>
            <a:pPr marL="158750" lvl="0" indent="0" algn="l" rtl="0">
              <a:lnSpc>
                <a:spcPct val="115000"/>
              </a:lnSpc>
              <a:spcBef>
                <a:spcPts val="1200"/>
              </a:spcBef>
              <a:spcAft>
                <a:spcPts val="0"/>
              </a:spcAft>
              <a:buClr>
                <a:schemeClr val="dk1"/>
              </a:buClr>
              <a:buSzPts val="1100"/>
              <a:buNone/>
            </a:pPr>
            <a:endParaRPr sz="1050" dirty="0">
              <a:solidFill>
                <a:schemeClr val="dk1"/>
              </a:solidFill>
            </a:endParaRPr>
          </a:p>
        </p:txBody>
      </p:sp>
      <p:sp>
        <p:nvSpPr>
          <p:cNvPr id="270" name="Google Shape;270;g134dfc4355f_0_711"/>
          <p:cNvSpPr txBox="1">
            <a:spLocks noGrp="1"/>
          </p:cNvSpPr>
          <p:nvPr>
            <p:ph type="body" idx="2"/>
          </p:nvPr>
        </p:nvSpPr>
        <p:spPr>
          <a:xfrm>
            <a:off x="4770450" y="550605"/>
            <a:ext cx="4007100" cy="3311400"/>
          </a:xfrm>
          <a:prstGeom prst="rect">
            <a:avLst/>
          </a:prstGeom>
          <a:noFill/>
          <a:ln>
            <a:noFill/>
          </a:ln>
        </p:spPr>
        <p:txBody>
          <a:bodyPr spcFirstLastPara="1" wrap="square" lIns="91425" tIns="91425" rIns="91425" bIns="91425" anchor="t" anchorCtr="0">
            <a:noAutofit/>
          </a:bodyPr>
          <a:lstStyle/>
          <a:p>
            <a:pPr marL="158750" lvl="0" indent="0" algn="l" rtl="0">
              <a:lnSpc>
                <a:spcPct val="115000"/>
              </a:lnSpc>
              <a:spcBef>
                <a:spcPts val="1200"/>
              </a:spcBef>
              <a:spcAft>
                <a:spcPts val="0"/>
              </a:spcAft>
              <a:buClr>
                <a:schemeClr val="dk1"/>
              </a:buClr>
              <a:buSzPts val="1100"/>
              <a:buNone/>
            </a:pPr>
            <a:r>
              <a:rPr lang="en-US" sz="1000" b="1">
                <a:solidFill>
                  <a:schemeClr val="dk1"/>
                </a:solidFill>
              </a:rPr>
              <a:t>Have sufficient translators in diverse languages that are required in this district to provide interpretation/translation services to all parents that request it. Create a culture in which all staff value and are respectful of parents’ point of views and opinions, be sensitive to parents’ experiences, and make parents feel welcomed at schools</a:t>
            </a:r>
            <a:endParaRPr/>
          </a:p>
          <a:p>
            <a:pPr marL="158750" lvl="0" indent="0" algn="l" rtl="0">
              <a:lnSpc>
                <a:spcPct val="115000"/>
              </a:lnSpc>
              <a:spcBef>
                <a:spcPts val="1200"/>
              </a:spcBef>
              <a:spcAft>
                <a:spcPts val="0"/>
              </a:spcAft>
              <a:buClr>
                <a:schemeClr val="dk1"/>
              </a:buClr>
              <a:buSzPts val="1100"/>
              <a:buNone/>
            </a:pPr>
            <a:r>
              <a:rPr lang="en-US" sz="1000">
                <a:solidFill>
                  <a:schemeClr val="dk1"/>
                </a:solidFill>
              </a:rPr>
              <a:t>Contar con suficientes traductores en los diversos idiomas que sean requeridos en este distrito para brindar servicios de interpretación / traducción a todos los padres que lo soliciten. Crear una cultura en la que todo el personal valore y respete los puntos de vista y opiniones de los padres, sea sensible a las experiencias de los padres y hagan que los padres se sientan bienvenidos en las escuelas</a:t>
            </a:r>
            <a:endParaRPr sz="1000"/>
          </a:p>
        </p:txBody>
      </p:sp>
      <p:sp>
        <p:nvSpPr>
          <p:cNvPr id="271" name="Google Shape;271;g134dfc4355f_0_711"/>
          <p:cNvSpPr txBox="1"/>
          <p:nvPr/>
        </p:nvSpPr>
        <p:spPr>
          <a:xfrm>
            <a:off x="308075" y="251471"/>
            <a:ext cx="4462500" cy="369300"/>
          </a:xfrm>
          <a:prstGeom prst="rect">
            <a:avLst/>
          </a:prstGeom>
          <a:solidFill>
            <a:srgbClr val="00206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Survey Highlight/Puntos Importantes de la Encuesta</a:t>
            </a:r>
            <a:endParaRPr sz="1200" b="1" i="0" u="none" strike="noStrike" cap="none">
              <a:solidFill>
                <a:srgbClr val="000000"/>
              </a:solidFill>
              <a:latin typeface="Arial"/>
              <a:ea typeface="Arial"/>
              <a:cs typeface="Arial"/>
              <a:sym typeface="Arial"/>
            </a:endParaRPr>
          </a:p>
        </p:txBody>
      </p:sp>
      <p:sp>
        <p:nvSpPr>
          <p:cNvPr id="272" name="Google Shape;272;g134dfc4355f_0_711"/>
          <p:cNvSpPr txBox="1"/>
          <p:nvPr/>
        </p:nvSpPr>
        <p:spPr>
          <a:xfrm>
            <a:off x="4890600" y="251471"/>
            <a:ext cx="3941700" cy="369300"/>
          </a:xfrm>
          <a:prstGeom prst="rect">
            <a:avLst/>
          </a:prstGeom>
          <a:solidFill>
            <a:srgbClr val="00206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Recommendation/Recomendaciones</a:t>
            </a:r>
            <a:r>
              <a:rPr lang="en-US" sz="1200" b="1" i="0" u="none" strike="noStrike" cap="none">
                <a:solidFill>
                  <a:srgbClr val="000000"/>
                </a:solidFill>
                <a:latin typeface="Arial"/>
                <a:ea typeface="Arial"/>
                <a:cs typeface="Arial"/>
                <a:sym typeface="Arial"/>
              </a:rPr>
              <a:t>	</a:t>
            </a:r>
            <a:endParaRPr sz="1200" b="1" i="0" u="none" strike="noStrike" cap="none">
              <a:solidFill>
                <a:srgbClr val="000000"/>
              </a:solidFill>
              <a:latin typeface="Arial"/>
              <a:ea typeface="Arial"/>
              <a:cs typeface="Arial"/>
              <a:sym typeface="Arial"/>
            </a:endParaRPr>
          </a:p>
        </p:txBody>
      </p:sp>
      <p:sp>
        <p:nvSpPr>
          <p:cNvPr id="273" name="Google Shape;273;g134dfc4355f_0_711"/>
          <p:cNvSpPr txBox="1"/>
          <p:nvPr/>
        </p:nvSpPr>
        <p:spPr>
          <a:xfrm>
            <a:off x="175350" y="3556678"/>
            <a:ext cx="4396800" cy="1877447"/>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US" sz="1100" b="1" dirty="0">
                <a:solidFill>
                  <a:schemeClr val="dk1"/>
                </a:solidFill>
              </a:rPr>
              <a:t>46.3% of parent respondents reported that they were in need of workshops at their schools of how to help their child with homework</a:t>
            </a:r>
            <a:endParaRPr dirty="0">
              <a:solidFill>
                <a:schemeClr val="dk1"/>
              </a:solidFill>
            </a:endParaRPr>
          </a:p>
          <a:p>
            <a:pPr marL="158750" lvl="0" indent="0" algn="l" rtl="0">
              <a:lnSpc>
                <a:spcPct val="115000"/>
              </a:lnSpc>
              <a:spcBef>
                <a:spcPts val="1200"/>
              </a:spcBef>
              <a:spcAft>
                <a:spcPts val="0"/>
              </a:spcAft>
              <a:buNone/>
            </a:pPr>
            <a:r>
              <a:rPr lang="es-MX" sz="1000" dirty="0" smtClean="0">
                <a:solidFill>
                  <a:schemeClr val="dk1"/>
                </a:solidFill>
              </a:rPr>
              <a:t>El 46.3% de los padres que respondieron informaron necesitan talleres en sus escuelas de cómo ayudar a sus hijos con la tarea </a:t>
            </a:r>
            <a:endParaRPr lang="es-MX" sz="1100" b="1" dirty="0" smtClean="0">
              <a:solidFill>
                <a:schemeClr val="dk1"/>
              </a:solidFill>
            </a:endParaRPr>
          </a:p>
          <a:p>
            <a:pPr marL="158750" marR="0" lvl="0" indent="0" algn="l" rtl="0">
              <a:lnSpc>
                <a:spcPct val="115000"/>
              </a:lnSpc>
              <a:spcBef>
                <a:spcPts val="120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	</a:t>
            </a:r>
            <a:endParaRPr sz="1050" b="0" i="0" u="none" strike="noStrike" cap="none" dirty="0">
              <a:solidFill>
                <a:schemeClr val="dk1"/>
              </a:solidFill>
              <a:latin typeface="Arial"/>
              <a:ea typeface="Arial"/>
              <a:cs typeface="Arial"/>
              <a:sym typeface="Arial"/>
            </a:endParaRPr>
          </a:p>
        </p:txBody>
      </p:sp>
      <p:sp>
        <p:nvSpPr>
          <p:cNvPr id="274" name="Google Shape;274;g134dfc4355f_0_711"/>
          <p:cNvSpPr txBox="1"/>
          <p:nvPr/>
        </p:nvSpPr>
        <p:spPr>
          <a:xfrm>
            <a:off x="5058167" y="3048000"/>
            <a:ext cx="3576600" cy="1472851"/>
          </a:xfrm>
          <a:prstGeom prst="rect">
            <a:avLst/>
          </a:prstGeom>
          <a:noFill/>
          <a:ln>
            <a:noFill/>
          </a:ln>
        </p:spPr>
        <p:txBody>
          <a:bodyPr spcFirstLastPara="1" wrap="square" lIns="91425" tIns="91425" rIns="91425" bIns="91425" anchor="t" anchorCtr="0">
            <a:noAutofit/>
          </a:bodyPr>
          <a:lstStyle/>
          <a:p>
            <a:pPr marL="158750" marR="0" lvl="0" indent="0" algn="l" rtl="0">
              <a:lnSpc>
                <a:spcPct val="115000"/>
              </a:lnSpc>
              <a:spcBef>
                <a:spcPts val="1200"/>
              </a:spcBef>
              <a:spcAft>
                <a:spcPts val="0"/>
              </a:spcAft>
              <a:buClr>
                <a:schemeClr val="dk1"/>
              </a:buClr>
              <a:buSzPts val="1100"/>
              <a:buFont typeface="Arial"/>
              <a:buNone/>
            </a:pPr>
            <a:endParaRPr sz="900" b="1" dirty="0">
              <a:solidFill>
                <a:schemeClr val="dk1"/>
              </a:solidFill>
            </a:endParaRPr>
          </a:p>
          <a:p>
            <a:pPr marL="158750" marR="0" lvl="0" indent="0" algn="l" rtl="0">
              <a:lnSpc>
                <a:spcPct val="115000"/>
              </a:lnSpc>
              <a:spcBef>
                <a:spcPts val="1200"/>
              </a:spcBef>
              <a:spcAft>
                <a:spcPts val="0"/>
              </a:spcAft>
              <a:buClr>
                <a:schemeClr val="dk1"/>
              </a:buClr>
              <a:buSzPts val="1100"/>
              <a:buFont typeface="Arial"/>
              <a:buNone/>
            </a:pPr>
            <a:r>
              <a:rPr lang="en-US" sz="900" b="1" i="0" u="none" strike="noStrike" cap="none" dirty="0">
                <a:solidFill>
                  <a:schemeClr val="dk1"/>
                </a:solidFill>
                <a:latin typeface="Arial"/>
                <a:ea typeface="Arial"/>
                <a:cs typeface="Arial"/>
                <a:sym typeface="Arial"/>
              </a:rPr>
              <a:t>Create a parent resource center(s) to provide parents with workshops that provide them with the resources/tools to support and  motivate their child(</a:t>
            </a:r>
            <a:r>
              <a:rPr lang="en-US" sz="900" b="1" i="0" u="none" strike="noStrike" cap="none" dirty="0" err="1">
                <a:solidFill>
                  <a:schemeClr val="dk1"/>
                </a:solidFill>
                <a:latin typeface="Arial"/>
                <a:ea typeface="Arial"/>
                <a:cs typeface="Arial"/>
                <a:sym typeface="Arial"/>
              </a:rPr>
              <a:t>ren</a:t>
            </a:r>
            <a:r>
              <a:rPr lang="en-US" sz="900" b="1" i="0" u="none" strike="noStrike" cap="none" dirty="0">
                <a:solidFill>
                  <a:schemeClr val="dk1"/>
                </a:solidFill>
                <a:latin typeface="Arial"/>
                <a:ea typeface="Arial"/>
                <a:cs typeface="Arial"/>
                <a:sym typeface="Arial"/>
              </a:rPr>
              <a:t>) at home and in school</a:t>
            </a:r>
            <a:endParaRPr sz="900" b="1" i="0" u="none" strike="noStrike" cap="none" dirty="0">
              <a:solidFill>
                <a:schemeClr val="dk1"/>
              </a:solidFill>
              <a:latin typeface="Arial"/>
              <a:ea typeface="Arial"/>
              <a:cs typeface="Arial"/>
              <a:sym typeface="Arial"/>
            </a:endParaRPr>
          </a:p>
          <a:p>
            <a:pPr marL="158750" marR="0" lvl="0" indent="0" algn="l" rtl="0">
              <a:lnSpc>
                <a:spcPct val="115000"/>
              </a:lnSpc>
              <a:spcBef>
                <a:spcPts val="1200"/>
              </a:spcBef>
              <a:spcAft>
                <a:spcPts val="0"/>
              </a:spcAft>
              <a:buClr>
                <a:schemeClr val="dk1"/>
              </a:buClr>
              <a:buSzPts val="1100"/>
              <a:buFont typeface="Arial"/>
              <a:buNone/>
            </a:pPr>
            <a:r>
              <a:rPr lang="es-MX" sz="900" b="0" i="0" u="none" strike="noStrike" cap="none" dirty="0" smtClean="0">
                <a:solidFill>
                  <a:schemeClr val="accent2"/>
                </a:solidFill>
                <a:latin typeface="Arial"/>
                <a:ea typeface="Arial"/>
                <a:cs typeface="Arial"/>
                <a:sym typeface="Arial"/>
              </a:rPr>
              <a:t>Creer un centro(s) de padres que proporcione a los padres talleres que les provea los recursos / herramientas para apoyar y motivar a sus hijos en el hogar y en la escuela</a:t>
            </a:r>
            <a:endParaRPr lang="es-MX" sz="900" b="0" i="0" u="none" strike="noStrike" cap="none" dirty="0">
              <a:solidFill>
                <a:schemeClr val="dk2"/>
              </a:solidFill>
              <a:latin typeface="Arial"/>
              <a:ea typeface="Arial"/>
              <a:cs typeface="Arial"/>
              <a:sym typeface="Arial"/>
            </a:endParaRPr>
          </a:p>
        </p:txBody>
      </p:sp>
      <p:cxnSp>
        <p:nvCxnSpPr>
          <p:cNvPr id="275" name="Google Shape;275;g134dfc4355f_0_711"/>
          <p:cNvCxnSpPr/>
          <p:nvPr/>
        </p:nvCxnSpPr>
        <p:spPr>
          <a:xfrm rot="10800000" flipH="1">
            <a:off x="192703" y="3435426"/>
            <a:ext cx="8882700" cy="22200"/>
          </a:xfrm>
          <a:prstGeom prst="straightConnector1">
            <a:avLst/>
          </a:prstGeom>
          <a:noFill/>
          <a:ln w="9525" cap="flat" cmpd="sng">
            <a:solidFill>
              <a:srgbClr val="002060"/>
            </a:solidFill>
            <a:prstDash val="solid"/>
            <a:round/>
            <a:headEnd type="none" w="sm" len="sm"/>
            <a:tailEnd type="none" w="sm" len="sm"/>
          </a:ln>
        </p:spPr>
      </p:cxnSp>
      <p:sp>
        <p:nvSpPr>
          <p:cNvPr id="276" name="Google Shape;276;g134dfc4355f_0_711"/>
          <p:cNvSpPr/>
          <p:nvPr/>
        </p:nvSpPr>
        <p:spPr>
          <a:xfrm>
            <a:off x="4963500" y="620775"/>
            <a:ext cx="3795900" cy="2715600"/>
          </a:xfrm>
          <a:prstGeom prst="rect">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7" name="Google Shape;277;g134dfc4355f_0_711"/>
          <p:cNvSpPr/>
          <p:nvPr/>
        </p:nvSpPr>
        <p:spPr>
          <a:xfrm>
            <a:off x="4963500" y="3511950"/>
            <a:ext cx="3741300" cy="1497300"/>
          </a:xfrm>
          <a:prstGeom prst="rect">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1"/>
          <p:cNvSpPr/>
          <p:nvPr/>
        </p:nvSpPr>
        <p:spPr>
          <a:xfrm>
            <a:off x="267675" y="3136704"/>
            <a:ext cx="4749300" cy="1363898"/>
          </a:xfrm>
          <a:prstGeom prst="homePlate">
            <a:avLst>
              <a:gd name="adj" fmla="val 50000"/>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3" name="Google Shape;283;p11"/>
          <p:cNvSpPr/>
          <p:nvPr/>
        </p:nvSpPr>
        <p:spPr>
          <a:xfrm>
            <a:off x="308075" y="850025"/>
            <a:ext cx="4708800" cy="1444200"/>
          </a:xfrm>
          <a:prstGeom prst="homePlate">
            <a:avLst>
              <a:gd name="adj" fmla="val 50000"/>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4" name="Google Shape;284;p11"/>
          <p:cNvSpPr txBox="1">
            <a:spLocks noGrp="1"/>
          </p:cNvSpPr>
          <p:nvPr>
            <p:ph type="body" idx="1"/>
          </p:nvPr>
        </p:nvSpPr>
        <p:spPr>
          <a:xfrm>
            <a:off x="253230" y="878679"/>
            <a:ext cx="4082086" cy="1497411"/>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US" sz="1100" b="1">
                <a:solidFill>
                  <a:schemeClr val="dk1"/>
                </a:solidFill>
              </a:rPr>
              <a:t>24.8% of parent respondents reported that they participate in ELAC</a:t>
            </a:r>
            <a:endParaRPr/>
          </a:p>
          <a:p>
            <a:pPr marL="158750" lvl="0" indent="0" algn="l" rtl="0">
              <a:lnSpc>
                <a:spcPct val="115000"/>
              </a:lnSpc>
              <a:spcBef>
                <a:spcPts val="1200"/>
              </a:spcBef>
              <a:spcAft>
                <a:spcPts val="0"/>
              </a:spcAft>
              <a:buClr>
                <a:schemeClr val="dk1"/>
              </a:buClr>
              <a:buSzPts val="1100"/>
              <a:buNone/>
            </a:pPr>
            <a:r>
              <a:rPr lang="en-US" sz="1050">
                <a:solidFill>
                  <a:schemeClr val="dk1"/>
                </a:solidFill>
              </a:rPr>
              <a:t>24.8% de los padres que respondieron informaron que participan en ELAC</a:t>
            </a:r>
            <a:endParaRPr sz="1050">
              <a:solidFill>
                <a:schemeClr val="dk1"/>
              </a:solidFill>
            </a:endParaRPr>
          </a:p>
        </p:txBody>
      </p:sp>
      <p:sp>
        <p:nvSpPr>
          <p:cNvPr id="285" name="Google Shape;285;p11"/>
          <p:cNvSpPr txBox="1">
            <a:spLocks noGrp="1"/>
          </p:cNvSpPr>
          <p:nvPr>
            <p:ph type="body" idx="2"/>
          </p:nvPr>
        </p:nvSpPr>
        <p:spPr>
          <a:xfrm>
            <a:off x="5071826" y="620774"/>
            <a:ext cx="3731942" cy="1552486"/>
          </a:xfrm>
          <a:prstGeom prst="rect">
            <a:avLst/>
          </a:prstGeom>
          <a:noFill/>
          <a:ln>
            <a:noFill/>
          </a:ln>
        </p:spPr>
        <p:txBody>
          <a:bodyPr spcFirstLastPara="1" wrap="square" lIns="91425" tIns="91425" rIns="91425" bIns="91425" anchor="t" anchorCtr="0">
            <a:noAutofit/>
          </a:bodyPr>
          <a:lstStyle/>
          <a:p>
            <a:pPr marL="158750" lvl="0" indent="0" algn="l" rtl="0">
              <a:lnSpc>
                <a:spcPct val="115000"/>
              </a:lnSpc>
              <a:spcBef>
                <a:spcPts val="1200"/>
              </a:spcBef>
              <a:spcAft>
                <a:spcPts val="0"/>
              </a:spcAft>
              <a:buClr>
                <a:schemeClr val="dk1"/>
              </a:buClr>
              <a:buSzPts val="1100"/>
              <a:buNone/>
            </a:pPr>
            <a:r>
              <a:rPr lang="en-US" sz="1100" b="1" dirty="0">
                <a:solidFill>
                  <a:schemeClr val="dk1"/>
                </a:solidFill>
              </a:rPr>
              <a:t>School sites and school district promote parent participation in ELAC. Personnel in charge of ELACs in schools do everything possible to form their ELACs.</a:t>
            </a:r>
            <a:endParaRPr sz="1100" b="1" dirty="0">
              <a:solidFill>
                <a:schemeClr val="dk1"/>
              </a:solidFill>
            </a:endParaRPr>
          </a:p>
          <a:p>
            <a:pPr marL="158750" lvl="0" indent="0" algn="l" rtl="0">
              <a:lnSpc>
                <a:spcPct val="115000"/>
              </a:lnSpc>
              <a:spcBef>
                <a:spcPts val="1200"/>
              </a:spcBef>
              <a:spcAft>
                <a:spcPts val="0"/>
              </a:spcAft>
              <a:buClr>
                <a:schemeClr val="dk1"/>
              </a:buClr>
              <a:buSzPts val="1100"/>
              <a:buNone/>
            </a:pPr>
            <a:r>
              <a:rPr lang="es-MX" sz="1000" dirty="0" smtClean="0">
                <a:solidFill>
                  <a:schemeClr val="dk1"/>
                </a:solidFill>
              </a:rPr>
              <a:t>Que los sitios escolares y del distrito promuevan la participación de los padres en ELAC. Que el personal encargados de los </a:t>
            </a:r>
            <a:r>
              <a:rPr lang="es-MX" sz="1000" dirty="0" err="1" smtClean="0">
                <a:solidFill>
                  <a:schemeClr val="dk1"/>
                </a:solidFill>
              </a:rPr>
              <a:t>ELACs</a:t>
            </a:r>
            <a:r>
              <a:rPr lang="es-MX" sz="1000" dirty="0" smtClean="0">
                <a:solidFill>
                  <a:schemeClr val="dk1"/>
                </a:solidFill>
              </a:rPr>
              <a:t> en las escuelas hagan todo lo posible para formar sus </a:t>
            </a:r>
            <a:r>
              <a:rPr lang="es-MX" sz="1000" dirty="0" err="1" smtClean="0">
                <a:solidFill>
                  <a:schemeClr val="dk1"/>
                </a:solidFill>
              </a:rPr>
              <a:t>ELACs</a:t>
            </a:r>
            <a:r>
              <a:rPr lang="es-MX" sz="1000" dirty="0" smtClean="0">
                <a:solidFill>
                  <a:schemeClr val="dk1"/>
                </a:solidFill>
              </a:rPr>
              <a:t>. </a:t>
            </a:r>
            <a:endParaRPr lang="es-MX" sz="1200" dirty="0"/>
          </a:p>
        </p:txBody>
      </p:sp>
      <p:sp>
        <p:nvSpPr>
          <p:cNvPr id="286" name="Google Shape;286;p11"/>
          <p:cNvSpPr txBox="1"/>
          <p:nvPr/>
        </p:nvSpPr>
        <p:spPr>
          <a:xfrm>
            <a:off x="308075" y="251471"/>
            <a:ext cx="4462375" cy="369302"/>
          </a:xfrm>
          <a:prstGeom prst="rect">
            <a:avLst/>
          </a:prstGeom>
          <a:solidFill>
            <a:srgbClr val="00206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Survey Highlight/Puntos Importantes de la Encuesta</a:t>
            </a:r>
            <a:endParaRPr sz="1200" b="1" i="0" u="none" strike="noStrike" cap="none">
              <a:solidFill>
                <a:srgbClr val="000000"/>
              </a:solidFill>
              <a:latin typeface="Arial"/>
              <a:ea typeface="Arial"/>
              <a:cs typeface="Arial"/>
              <a:sym typeface="Arial"/>
            </a:endParaRPr>
          </a:p>
        </p:txBody>
      </p:sp>
      <p:sp>
        <p:nvSpPr>
          <p:cNvPr id="287" name="Google Shape;287;p11"/>
          <p:cNvSpPr txBox="1"/>
          <p:nvPr/>
        </p:nvSpPr>
        <p:spPr>
          <a:xfrm>
            <a:off x="4890600" y="251471"/>
            <a:ext cx="3941700" cy="369302"/>
          </a:xfrm>
          <a:prstGeom prst="rect">
            <a:avLst/>
          </a:prstGeom>
          <a:solidFill>
            <a:srgbClr val="00206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Recommendation/Recomendaciones</a:t>
            </a:r>
            <a:r>
              <a:rPr lang="en-US" sz="1200" b="1" i="0" u="none" strike="noStrike" cap="none">
                <a:solidFill>
                  <a:srgbClr val="000000"/>
                </a:solidFill>
                <a:latin typeface="Arial"/>
                <a:ea typeface="Arial"/>
                <a:cs typeface="Arial"/>
                <a:sym typeface="Arial"/>
              </a:rPr>
              <a:t>	</a:t>
            </a:r>
            <a:endParaRPr sz="1200" b="1" i="0" u="none" strike="noStrike" cap="none">
              <a:solidFill>
                <a:srgbClr val="000000"/>
              </a:solidFill>
              <a:latin typeface="Arial"/>
              <a:ea typeface="Arial"/>
              <a:cs typeface="Arial"/>
              <a:sym typeface="Arial"/>
            </a:endParaRPr>
          </a:p>
        </p:txBody>
      </p:sp>
      <p:sp>
        <p:nvSpPr>
          <p:cNvPr id="288" name="Google Shape;288;p11"/>
          <p:cNvSpPr txBox="1"/>
          <p:nvPr/>
        </p:nvSpPr>
        <p:spPr>
          <a:xfrm>
            <a:off x="211124" y="3126775"/>
            <a:ext cx="4082100" cy="18264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15000"/>
              </a:lnSpc>
              <a:spcBef>
                <a:spcPts val="1200"/>
              </a:spcBef>
              <a:spcAft>
                <a:spcPts val="0"/>
              </a:spcAft>
              <a:buClr>
                <a:schemeClr val="dk1"/>
              </a:buClr>
              <a:buSzPts val="1100"/>
              <a:buFont typeface="Arial"/>
              <a:buChar char="●"/>
            </a:pPr>
            <a:r>
              <a:rPr lang="en-US" sz="1100" b="1">
                <a:solidFill>
                  <a:schemeClr val="dk1"/>
                </a:solidFill>
              </a:rPr>
              <a:t>37.9</a:t>
            </a:r>
            <a:r>
              <a:rPr lang="en-US" sz="1100" b="1" i="0" u="none" strike="noStrike" cap="none">
                <a:solidFill>
                  <a:schemeClr val="dk1"/>
                </a:solidFill>
                <a:latin typeface="Arial"/>
                <a:ea typeface="Arial"/>
                <a:cs typeface="Arial"/>
                <a:sym typeface="Arial"/>
              </a:rPr>
              <a:t>% of parents respondents reported that “</a:t>
            </a:r>
            <a:r>
              <a:rPr lang="en-US" sz="1100" b="1">
                <a:solidFill>
                  <a:schemeClr val="dk1"/>
                </a:solidFill>
              </a:rPr>
              <a:t>family time</a:t>
            </a:r>
            <a:r>
              <a:rPr lang="en-US" sz="1100" b="1" i="0" u="none" strike="noStrike" cap="none">
                <a:solidFill>
                  <a:schemeClr val="dk1"/>
                </a:solidFill>
                <a:latin typeface="Arial"/>
                <a:ea typeface="Arial"/>
                <a:cs typeface="Arial"/>
                <a:sym typeface="Arial"/>
              </a:rPr>
              <a:t>” prevent them from participating in school events</a:t>
            </a:r>
            <a:endParaRPr sz="1100" b="1" i="0" u="none" strike="noStrike" cap="none">
              <a:solidFill>
                <a:schemeClr val="dk1"/>
              </a:solidFill>
              <a:latin typeface="Arial"/>
              <a:ea typeface="Arial"/>
              <a:cs typeface="Arial"/>
              <a:sym typeface="Arial"/>
            </a:endParaRPr>
          </a:p>
          <a:p>
            <a:pPr marL="158750" marR="0" lvl="0" indent="0" algn="l" rtl="0">
              <a:lnSpc>
                <a:spcPct val="115000"/>
              </a:lnSpc>
              <a:spcBef>
                <a:spcPts val="1200"/>
              </a:spcBef>
              <a:spcAft>
                <a:spcPts val="0"/>
              </a:spcAft>
              <a:buClr>
                <a:schemeClr val="dk1"/>
              </a:buClr>
              <a:buSzPts val="1100"/>
              <a:buFont typeface="Arial"/>
              <a:buNone/>
            </a:pPr>
            <a:r>
              <a:rPr lang="en-US" sz="1050" b="0" i="0" u="none" strike="noStrike" cap="none">
                <a:solidFill>
                  <a:schemeClr val="dk1"/>
                </a:solidFill>
                <a:latin typeface="Arial"/>
                <a:ea typeface="Arial"/>
                <a:cs typeface="Arial"/>
                <a:sym typeface="Arial"/>
              </a:rPr>
              <a:t>El </a:t>
            </a:r>
            <a:r>
              <a:rPr lang="en-US" sz="1050">
                <a:solidFill>
                  <a:schemeClr val="dk1"/>
                </a:solidFill>
              </a:rPr>
              <a:t>37.9</a:t>
            </a:r>
            <a:r>
              <a:rPr lang="en-US" sz="1050" b="0" i="0" u="none" strike="noStrike" cap="none">
                <a:solidFill>
                  <a:schemeClr val="dk1"/>
                </a:solidFill>
                <a:latin typeface="Arial"/>
                <a:ea typeface="Arial"/>
                <a:cs typeface="Arial"/>
                <a:sym typeface="Arial"/>
              </a:rPr>
              <a:t>% de los padres que respondieron informaron que el “</a:t>
            </a:r>
            <a:r>
              <a:rPr lang="en-US" sz="1050">
                <a:solidFill>
                  <a:schemeClr val="dk1"/>
                </a:solidFill>
              </a:rPr>
              <a:t>tiempo familiar</a:t>
            </a:r>
            <a:r>
              <a:rPr lang="en-US" sz="1050" b="0" i="0" u="none" strike="noStrike" cap="none">
                <a:solidFill>
                  <a:schemeClr val="dk1"/>
                </a:solidFill>
                <a:latin typeface="Arial"/>
                <a:ea typeface="Arial"/>
                <a:cs typeface="Arial"/>
                <a:sym typeface="Arial"/>
              </a:rPr>
              <a:t>" les impide participar en los eventos escolares.</a:t>
            </a:r>
            <a:endParaRPr sz="1050" b="0" i="0" u="none" strike="noStrike" cap="none">
              <a:solidFill>
                <a:schemeClr val="dk1"/>
              </a:solidFill>
              <a:latin typeface="Arial"/>
              <a:ea typeface="Arial"/>
              <a:cs typeface="Arial"/>
              <a:sym typeface="Arial"/>
            </a:endParaRPr>
          </a:p>
        </p:txBody>
      </p:sp>
      <p:sp>
        <p:nvSpPr>
          <p:cNvPr id="289" name="Google Shape;289;p11"/>
          <p:cNvSpPr txBox="1"/>
          <p:nvPr/>
        </p:nvSpPr>
        <p:spPr>
          <a:xfrm>
            <a:off x="5016981" y="3204945"/>
            <a:ext cx="3576707" cy="1368971"/>
          </a:xfrm>
          <a:prstGeom prst="rect">
            <a:avLst/>
          </a:prstGeom>
          <a:noFill/>
          <a:ln>
            <a:noFill/>
          </a:ln>
        </p:spPr>
        <p:txBody>
          <a:bodyPr spcFirstLastPara="1" wrap="square" lIns="91425" tIns="91425" rIns="91425" bIns="91425" anchor="t" anchorCtr="0">
            <a:noAutofit/>
          </a:bodyPr>
          <a:lstStyle/>
          <a:p>
            <a:pPr marL="158750" marR="0" lvl="0" indent="0" algn="l" rtl="0">
              <a:lnSpc>
                <a:spcPct val="115000"/>
              </a:lnSpc>
              <a:spcBef>
                <a:spcPts val="1200"/>
              </a:spcBef>
              <a:spcAft>
                <a:spcPts val="0"/>
              </a:spcAft>
              <a:buClr>
                <a:schemeClr val="dk1"/>
              </a:buClr>
              <a:buSzPts val="1100"/>
              <a:buFont typeface="Arial"/>
              <a:buNone/>
            </a:pPr>
            <a:r>
              <a:rPr lang="en-US" sz="1100" b="1" i="0" u="none" strike="noStrike" cap="none">
                <a:solidFill>
                  <a:schemeClr val="dk1"/>
                </a:solidFill>
                <a:latin typeface="Arial"/>
                <a:ea typeface="Arial"/>
                <a:cs typeface="Arial"/>
                <a:sym typeface="Arial"/>
              </a:rPr>
              <a:t>Offer school events during a variety of times in the day so that more parents can participate</a:t>
            </a:r>
            <a:endParaRPr/>
          </a:p>
          <a:p>
            <a:pPr marL="158750" marR="0" lvl="0" indent="0" algn="l" rtl="0">
              <a:lnSpc>
                <a:spcPct val="115000"/>
              </a:lnSpc>
              <a:spcBef>
                <a:spcPts val="1200"/>
              </a:spcBef>
              <a:spcAft>
                <a:spcPts val="0"/>
              </a:spcAft>
              <a:buClr>
                <a:schemeClr val="dk1"/>
              </a:buClr>
              <a:buSzPts val="1100"/>
              <a:buFont typeface="Arial"/>
              <a:buNone/>
            </a:pPr>
            <a:r>
              <a:rPr lang="en-US" sz="1050" b="0" i="0" u="none" strike="noStrike" cap="none">
                <a:solidFill>
                  <a:schemeClr val="accent2"/>
                </a:solidFill>
                <a:latin typeface="Arial"/>
                <a:ea typeface="Arial"/>
                <a:cs typeface="Arial"/>
                <a:sym typeface="Arial"/>
              </a:rPr>
              <a:t>Ofrecer eventos escolares durante una variedad de horarios para que más padres puedan participar</a:t>
            </a:r>
            <a:endParaRPr sz="1200" b="0" i="0" u="none" strike="noStrike" cap="none">
              <a:solidFill>
                <a:schemeClr val="dk2"/>
              </a:solidFill>
              <a:latin typeface="Arial"/>
              <a:ea typeface="Arial"/>
              <a:cs typeface="Arial"/>
              <a:sym typeface="Arial"/>
            </a:endParaRPr>
          </a:p>
        </p:txBody>
      </p:sp>
      <p:cxnSp>
        <p:nvCxnSpPr>
          <p:cNvPr id="290" name="Google Shape;290;p11"/>
          <p:cNvCxnSpPr/>
          <p:nvPr/>
        </p:nvCxnSpPr>
        <p:spPr>
          <a:xfrm rot="10800000" flipH="1">
            <a:off x="211121" y="2638861"/>
            <a:ext cx="8882807" cy="22302"/>
          </a:xfrm>
          <a:prstGeom prst="straightConnector1">
            <a:avLst/>
          </a:prstGeom>
          <a:noFill/>
          <a:ln w="9525" cap="flat" cmpd="sng">
            <a:solidFill>
              <a:srgbClr val="002060"/>
            </a:solidFill>
            <a:prstDash val="solid"/>
            <a:round/>
            <a:headEnd type="none" w="sm" len="sm"/>
            <a:tailEnd type="none" w="sm" len="sm"/>
          </a:ln>
        </p:spPr>
      </p:cxnSp>
      <p:sp>
        <p:nvSpPr>
          <p:cNvPr id="291" name="Google Shape;291;p11"/>
          <p:cNvSpPr/>
          <p:nvPr/>
        </p:nvSpPr>
        <p:spPr>
          <a:xfrm>
            <a:off x="5071825" y="745300"/>
            <a:ext cx="3795900" cy="1826400"/>
          </a:xfrm>
          <a:prstGeom prst="rect">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2" name="Google Shape;292;p11"/>
          <p:cNvSpPr/>
          <p:nvPr/>
        </p:nvSpPr>
        <p:spPr>
          <a:xfrm>
            <a:off x="5136448" y="3136704"/>
            <a:ext cx="3546436" cy="1444187"/>
          </a:xfrm>
          <a:prstGeom prst="rect">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2"/>
          <p:cNvSpPr/>
          <p:nvPr/>
        </p:nvSpPr>
        <p:spPr>
          <a:xfrm>
            <a:off x="267675" y="3125750"/>
            <a:ext cx="4804200" cy="1609800"/>
          </a:xfrm>
          <a:prstGeom prst="homePlate">
            <a:avLst>
              <a:gd name="adj" fmla="val 50000"/>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8" name="Google Shape;298;p12"/>
          <p:cNvSpPr/>
          <p:nvPr/>
        </p:nvSpPr>
        <p:spPr>
          <a:xfrm>
            <a:off x="308075" y="807650"/>
            <a:ext cx="4573800" cy="1826400"/>
          </a:xfrm>
          <a:prstGeom prst="homePlate">
            <a:avLst>
              <a:gd name="adj" fmla="val 50000"/>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9" name="Google Shape;299;p12"/>
          <p:cNvSpPr txBox="1">
            <a:spLocks noGrp="1"/>
          </p:cNvSpPr>
          <p:nvPr>
            <p:ph type="body" idx="1"/>
          </p:nvPr>
        </p:nvSpPr>
        <p:spPr>
          <a:xfrm>
            <a:off x="106114" y="840054"/>
            <a:ext cx="4082086" cy="1497411"/>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US" sz="1100" b="1">
                <a:solidFill>
                  <a:schemeClr val="dk1"/>
                </a:solidFill>
              </a:rPr>
              <a:t>53% of parent respondents reported that bullying or harassment was “almost always”, “usually”, and “sometimes” present at their school site </a:t>
            </a:r>
            <a:endParaRPr/>
          </a:p>
          <a:p>
            <a:pPr marL="158750" lvl="0" indent="0" algn="l" rtl="0">
              <a:lnSpc>
                <a:spcPct val="115000"/>
              </a:lnSpc>
              <a:spcBef>
                <a:spcPts val="1200"/>
              </a:spcBef>
              <a:spcAft>
                <a:spcPts val="0"/>
              </a:spcAft>
              <a:buClr>
                <a:schemeClr val="dk1"/>
              </a:buClr>
              <a:buSzPts val="1100"/>
              <a:buNone/>
            </a:pPr>
            <a:r>
              <a:rPr lang="en-US" sz="1050">
                <a:solidFill>
                  <a:schemeClr val="dk1"/>
                </a:solidFill>
              </a:rPr>
              <a:t>El 53% de los padres que respondieron informaron que la intimidación o el acoso escolar estaba "casi siempre", "por lo general" y "a veces" presente en su escuela</a:t>
            </a:r>
            <a:endParaRPr sz="1050">
              <a:solidFill>
                <a:schemeClr val="dk1"/>
              </a:solidFill>
            </a:endParaRPr>
          </a:p>
        </p:txBody>
      </p:sp>
      <p:sp>
        <p:nvSpPr>
          <p:cNvPr id="300" name="Google Shape;300;p12"/>
          <p:cNvSpPr txBox="1">
            <a:spLocks noGrp="1"/>
          </p:cNvSpPr>
          <p:nvPr>
            <p:ph type="body" idx="2"/>
          </p:nvPr>
        </p:nvSpPr>
        <p:spPr>
          <a:xfrm>
            <a:off x="5071826" y="735073"/>
            <a:ext cx="3731942" cy="1925958"/>
          </a:xfrm>
          <a:prstGeom prst="rect">
            <a:avLst/>
          </a:prstGeom>
          <a:noFill/>
          <a:ln>
            <a:noFill/>
          </a:ln>
        </p:spPr>
        <p:txBody>
          <a:bodyPr spcFirstLastPara="1" wrap="square" lIns="91425" tIns="91425" rIns="91425" bIns="91425" anchor="t" anchorCtr="0">
            <a:noAutofit/>
          </a:bodyPr>
          <a:lstStyle/>
          <a:p>
            <a:pPr marL="158750" lvl="0" indent="0" algn="l" rtl="0">
              <a:lnSpc>
                <a:spcPct val="115000"/>
              </a:lnSpc>
              <a:spcBef>
                <a:spcPts val="1200"/>
              </a:spcBef>
              <a:spcAft>
                <a:spcPts val="0"/>
              </a:spcAft>
              <a:buClr>
                <a:schemeClr val="dk1"/>
              </a:buClr>
              <a:buSzPts val="1100"/>
              <a:buNone/>
            </a:pPr>
            <a:r>
              <a:rPr lang="en-US" sz="1100" b="1">
                <a:solidFill>
                  <a:schemeClr val="dk1"/>
                </a:solidFill>
              </a:rPr>
              <a:t>Provide frequent and ongoing social emotional counseling by highly qualified staff such as group counseling, suicide prevention, domestic violence prevention y bullying</a:t>
            </a:r>
            <a:endParaRPr/>
          </a:p>
          <a:p>
            <a:pPr marL="158750" lvl="0" indent="0" algn="l" rtl="0">
              <a:lnSpc>
                <a:spcPct val="115000"/>
              </a:lnSpc>
              <a:spcBef>
                <a:spcPts val="1200"/>
              </a:spcBef>
              <a:spcAft>
                <a:spcPts val="0"/>
              </a:spcAft>
              <a:buClr>
                <a:schemeClr val="dk1"/>
              </a:buClr>
              <a:buSzPts val="1100"/>
              <a:buNone/>
            </a:pPr>
            <a:r>
              <a:rPr lang="en-US" sz="1050">
                <a:solidFill>
                  <a:schemeClr val="dk1"/>
                </a:solidFill>
              </a:rPr>
              <a:t>Proveer frecuente asesoramiento socioemocional y continuo por parte de personal altamente calificado, como asesoramiento grupal, prevención del suicidio, prevención de la violencia doméstica y acoso</a:t>
            </a:r>
            <a:endParaRPr sz="1050">
              <a:solidFill>
                <a:schemeClr val="dk1"/>
              </a:solidFill>
            </a:endParaRPr>
          </a:p>
        </p:txBody>
      </p:sp>
      <p:sp>
        <p:nvSpPr>
          <p:cNvPr id="301" name="Google Shape;301;p12"/>
          <p:cNvSpPr txBox="1"/>
          <p:nvPr/>
        </p:nvSpPr>
        <p:spPr>
          <a:xfrm>
            <a:off x="308075" y="251471"/>
            <a:ext cx="4462375" cy="369302"/>
          </a:xfrm>
          <a:prstGeom prst="rect">
            <a:avLst/>
          </a:prstGeom>
          <a:solidFill>
            <a:srgbClr val="00206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Survey Highlight/Puntos Importantes de la Encuesta</a:t>
            </a:r>
            <a:endParaRPr sz="1200" b="1" i="0" u="none" strike="noStrike" cap="none">
              <a:solidFill>
                <a:srgbClr val="000000"/>
              </a:solidFill>
              <a:latin typeface="Arial"/>
              <a:ea typeface="Arial"/>
              <a:cs typeface="Arial"/>
              <a:sym typeface="Arial"/>
            </a:endParaRPr>
          </a:p>
        </p:txBody>
      </p:sp>
      <p:sp>
        <p:nvSpPr>
          <p:cNvPr id="302" name="Google Shape;302;p12"/>
          <p:cNvSpPr txBox="1"/>
          <p:nvPr/>
        </p:nvSpPr>
        <p:spPr>
          <a:xfrm>
            <a:off x="4890600" y="251471"/>
            <a:ext cx="3941700" cy="369302"/>
          </a:xfrm>
          <a:prstGeom prst="rect">
            <a:avLst/>
          </a:prstGeom>
          <a:solidFill>
            <a:srgbClr val="00206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Recommendation/Recomendaciones</a:t>
            </a:r>
            <a:r>
              <a:rPr lang="en-US" sz="1200" b="1" i="0" u="none" strike="noStrike" cap="none">
                <a:solidFill>
                  <a:srgbClr val="000000"/>
                </a:solidFill>
                <a:latin typeface="Arial"/>
                <a:ea typeface="Arial"/>
                <a:cs typeface="Arial"/>
                <a:sym typeface="Arial"/>
              </a:rPr>
              <a:t>	</a:t>
            </a:r>
            <a:endParaRPr sz="1200" b="1" i="0" u="none" strike="noStrike" cap="none">
              <a:solidFill>
                <a:srgbClr val="000000"/>
              </a:solidFill>
              <a:latin typeface="Arial"/>
              <a:ea typeface="Arial"/>
              <a:cs typeface="Arial"/>
              <a:sym typeface="Arial"/>
            </a:endParaRPr>
          </a:p>
        </p:txBody>
      </p:sp>
      <p:sp>
        <p:nvSpPr>
          <p:cNvPr id="303" name="Google Shape;303;p12"/>
          <p:cNvSpPr txBox="1"/>
          <p:nvPr/>
        </p:nvSpPr>
        <p:spPr>
          <a:xfrm>
            <a:off x="106114" y="3125762"/>
            <a:ext cx="4775791" cy="1826345"/>
          </a:xfrm>
          <a:prstGeom prst="rect">
            <a:avLst/>
          </a:prstGeom>
          <a:noFill/>
          <a:ln>
            <a:noFill/>
          </a:ln>
        </p:spPr>
        <p:txBody>
          <a:bodyPr spcFirstLastPara="1" wrap="square" lIns="91425" tIns="91425" rIns="91425" bIns="91425" anchor="t" anchorCtr="0">
            <a:noAutofit/>
          </a:bodyPr>
          <a:lstStyle/>
          <a:p>
            <a:pPr marL="457200" marR="0" lvl="0" indent="-298450" algn="l" rtl="0">
              <a:lnSpc>
                <a:spcPct val="115000"/>
              </a:lnSpc>
              <a:spcBef>
                <a:spcPts val="1200"/>
              </a:spcBef>
              <a:spcAft>
                <a:spcPts val="0"/>
              </a:spcAft>
              <a:buClr>
                <a:schemeClr val="dk1"/>
              </a:buClr>
              <a:buSzPts val="1100"/>
              <a:buFont typeface="Arial"/>
              <a:buChar char="●"/>
            </a:pPr>
            <a:r>
              <a:rPr lang="en-US" sz="1100" b="1">
                <a:solidFill>
                  <a:schemeClr val="dk1"/>
                </a:solidFill>
              </a:rPr>
              <a:t>15.5</a:t>
            </a:r>
            <a:r>
              <a:rPr lang="en-US" sz="1100" b="1" i="0" u="none" strike="noStrike" cap="none">
                <a:solidFill>
                  <a:schemeClr val="dk1"/>
                </a:solidFill>
                <a:latin typeface="Arial"/>
                <a:ea typeface="Arial"/>
                <a:cs typeface="Arial"/>
                <a:sym typeface="Arial"/>
              </a:rPr>
              <a:t>%  of parents respondents reported school sites “sometimes” </a:t>
            </a:r>
            <a:r>
              <a:rPr lang="en-US" sz="1100" b="1">
                <a:solidFill>
                  <a:schemeClr val="dk1"/>
                </a:solidFill>
              </a:rPr>
              <a:t>or</a:t>
            </a:r>
            <a:r>
              <a:rPr lang="en-US" sz="1100" b="1" i="0" u="none" strike="noStrike" cap="none">
                <a:solidFill>
                  <a:schemeClr val="dk1"/>
                </a:solidFill>
                <a:latin typeface="Arial"/>
                <a:ea typeface="Arial"/>
                <a:cs typeface="Arial"/>
                <a:sym typeface="Arial"/>
              </a:rPr>
              <a:t> “ never” promote  a sense of feeling safe at school</a:t>
            </a:r>
            <a:endParaRPr/>
          </a:p>
          <a:p>
            <a:pPr marL="158750" marR="0" lvl="0" indent="0" algn="l" rtl="0">
              <a:lnSpc>
                <a:spcPct val="115000"/>
              </a:lnSpc>
              <a:spcBef>
                <a:spcPts val="1200"/>
              </a:spcBef>
              <a:spcAft>
                <a:spcPts val="0"/>
              </a:spcAft>
              <a:buClr>
                <a:schemeClr val="dk1"/>
              </a:buClr>
              <a:buSzPts val="1100"/>
              <a:buFont typeface="Arial"/>
              <a:buNone/>
            </a:pPr>
            <a:r>
              <a:rPr lang="en-US" sz="1050" b="0" i="0" u="none" strike="noStrike" cap="none">
                <a:solidFill>
                  <a:schemeClr val="dk1"/>
                </a:solidFill>
                <a:latin typeface="Arial"/>
                <a:ea typeface="Arial"/>
                <a:cs typeface="Arial"/>
                <a:sym typeface="Arial"/>
              </a:rPr>
              <a:t>El 1</a:t>
            </a:r>
            <a:r>
              <a:rPr lang="en-US" sz="1050">
                <a:solidFill>
                  <a:schemeClr val="dk1"/>
                </a:solidFill>
              </a:rPr>
              <a:t>5.5</a:t>
            </a:r>
            <a:r>
              <a:rPr lang="en-US" sz="1050" b="0" i="0" u="none" strike="noStrike" cap="none">
                <a:solidFill>
                  <a:schemeClr val="dk1"/>
                </a:solidFill>
                <a:latin typeface="Arial"/>
                <a:ea typeface="Arial"/>
                <a:cs typeface="Arial"/>
                <a:sym typeface="Arial"/>
              </a:rPr>
              <a:t>% de los padres que respondieron informaron que los 	sitios escolares "a veces" </a:t>
            </a:r>
            <a:r>
              <a:rPr lang="en-US" sz="1050">
                <a:solidFill>
                  <a:schemeClr val="dk1"/>
                </a:solidFill>
              </a:rPr>
              <a:t>o</a:t>
            </a:r>
            <a:r>
              <a:rPr lang="en-US" sz="1050" b="0" i="0" u="none" strike="noStrike" cap="none">
                <a:solidFill>
                  <a:schemeClr val="dk1"/>
                </a:solidFill>
                <a:latin typeface="Arial"/>
                <a:ea typeface="Arial"/>
                <a:cs typeface="Arial"/>
                <a:sym typeface="Arial"/>
              </a:rPr>
              <a:t> "nunca" promueven una sensación de seguridad en la escuela</a:t>
            </a:r>
            <a:endParaRPr/>
          </a:p>
        </p:txBody>
      </p:sp>
      <p:sp>
        <p:nvSpPr>
          <p:cNvPr id="304" name="Google Shape;304;p12"/>
          <p:cNvSpPr txBox="1"/>
          <p:nvPr/>
        </p:nvSpPr>
        <p:spPr>
          <a:xfrm>
            <a:off x="5071826" y="2965175"/>
            <a:ext cx="3860542" cy="2212879"/>
          </a:xfrm>
          <a:prstGeom prst="rect">
            <a:avLst/>
          </a:prstGeom>
          <a:noFill/>
          <a:ln>
            <a:noFill/>
          </a:ln>
        </p:spPr>
        <p:txBody>
          <a:bodyPr spcFirstLastPara="1" wrap="square" lIns="91425" tIns="91425" rIns="91425" bIns="91425" anchor="t" anchorCtr="0">
            <a:noAutofit/>
          </a:bodyPr>
          <a:lstStyle/>
          <a:p>
            <a:pPr marL="158750" marR="0" lvl="0" indent="0" algn="l" rtl="0">
              <a:lnSpc>
                <a:spcPct val="115000"/>
              </a:lnSpc>
              <a:spcBef>
                <a:spcPts val="1200"/>
              </a:spcBef>
              <a:spcAft>
                <a:spcPts val="0"/>
              </a:spcAft>
              <a:buClr>
                <a:schemeClr val="dk1"/>
              </a:buClr>
              <a:buSzPts val="1100"/>
              <a:buFont typeface="Arial"/>
              <a:buNone/>
            </a:pPr>
            <a:r>
              <a:rPr lang="en-US" sz="1100" b="1" i="0" u="none" strike="noStrike" cap="none">
                <a:solidFill>
                  <a:schemeClr val="dk1"/>
                </a:solidFill>
                <a:latin typeface="Arial"/>
                <a:ea typeface="Arial"/>
                <a:cs typeface="Arial"/>
                <a:sym typeface="Arial"/>
              </a:rPr>
              <a:t>Increase communication between parents and school personnel, be transparent with the School Safety plans and general school plans, be inclusive of all parents, provide meetings at a variety of times</a:t>
            </a:r>
            <a:endParaRPr/>
          </a:p>
          <a:p>
            <a:pPr marL="158750" marR="0" lvl="0" indent="0" algn="l" rtl="0">
              <a:lnSpc>
                <a:spcPct val="115000"/>
              </a:lnSpc>
              <a:spcBef>
                <a:spcPts val="1200"/>
              </a:spcBef>
              <a:spcAft>
                <a:spcPts val="0"/>
              </a:spcAft>
              <a:buClr>
                <a:schemeClr val="dk1"/>
              </a:buClr>
              <a:buSzPts val="1100"/>
              <a:buFont typeface="Arial"/>
              <a:buNone/>
            </a:pPr>
            <a:r>
              <a:rPr lang="en-US" sz="1000" b="0" i="0" u="none" strike="noStrike" cap="none">
                <a:solidFill>
                  <a:schemeClr val="accent2"/>
                </a:solidFill>
                <a:latin typeface="Arial"/>
                <a:ea typeface="Arial"/>
                <a:cs typeface="Arial"/>
                <a:sym typeface="Arial"/>
              </a:rPr>
              <a:t>Aumentar la comunicación entre los padres y el personal de las escuelas, ser transparente con los planes de seguridad escolar y los planes generales de la escuela, incluir a todos los padres, proporcionar reuniones en una variedad de tiempos</a:t>
            </a:r>
            <a:endParaRPr sz="1200" b="0" i="0" u="none" strike="noStrike" cap="none">
              <a:solidFill>
                <a:schemeClr val="dk2"/>
              </a:solidFill>
              <a:latin typeface="Arial"/>
              <a:ea typeface="Arial"/>
              <a:cs typeface="Arial"/>
              <a:sym typeface="Arial"/>
            </a:endParaRPr>
          </a:p>
        </p:txBody>
      </p:sp>
      <p:cxnSp>
        <p:nvCxnSpPr>
          <p:cNvPr id="305" name="Google Shape;305;p12"/>
          <p:cNvCxnSpPr/>
          <p:nvPr/>
        </p:nvCxnSpPr>
        <p:spPr>
          <a:xfrm rot="10800000" flipH="1">
            <a:off x="211120" y="2908319"/>
            <a:ext cx="8882807" cy="22302"/>
          </a:xfrm>
          <a:prstGeom prst="straightConnector1">
            <a:avLst/>
          </a:prstGeom>
          <a:noFill/>
          <a:ln w="9525" cap="flat" cmpd="sng">
            <a:solidFill>
              <a:srgbClr val="002060"/>
            </a:solidFill>
            <a:prstDash val="solid"/>
            <a:round/>
            <a:headEnd type="none" w="sm" len="sm"/>
            <a:tailEnd type="none" w="sm" len="sm"/>
          </a:ln>
        </p:spPr>
      </p:cxnSp>
      <p:sp>
        <p:nvSpPr>
          <p:cNvPr id="306" name="Google Shape;306;p12"/>
          <p:cNvSpPr/>
          <p:nvPr/>
        </p:nvSpPr>
        <p:spPr>
          <a:xfrm>
            <a:off x="5071825" y="735076"/>
            <a:ext cx="3795900" cy="2095200"/>
          </a:xfrm>
          <a:prstGeom prst="rect">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7" name="Google Shape;307;p12"/>
          <p:cNvSpPr/>
          <p:nvPr/>
        </p:nvSpPr>
        <p:spPr>
          <a:xfrm>
            <a:off x="5136450" y="3058950"/>
            <a:ext cx="3795900" cy="2007600"/>
          </a:xfrm>
          <a:prstGeom prst="rect">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3"/>
          <p:cNvSpPr/>
          <p:nvPr/>
        </p:nvSpPr>
        <p:spPr>
          <a:xfrm>
            <a:off x="191550" y="940100"/>
            <a:ext cx="4702800" cy="3661500"/>
          </a:xfrm>
          <a:prstGeom prst="homePlate">
            <a:avLst>
              <a:gd name="adj" fmla="val 50000"/>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3" name="Google Shape;313;p13"/>
          <p:cNvSpPr txBox="1">
            <a:spLocks noGrp="1"/>
          </p:cNvSpPr>
          <p:nvPr>
            <p:ph type="body" idx="1"/>
          </p:nvPr>
        </p:nvSpPr>
        <p:spPr>
          <a:xfrm>
            <a:off x="0" y="1067356"/>
            <a:ext cx="4578900" cy="3703651"/>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Clr>
                <a:schemeClr val="dk1"/>
              </a:buClr>
              <a:buSzPts val="1100"/>
              <a:buNone/>
            </a:pPr>
            <a:endParaRPr sz="1100" b="1">
              <a:solidFill>
                <a:schemeClr val="dk1"/>
              </a:solidFill>
            </a:endParaRPr>
          </a:p>
          <a:p>
            <a:pPr marL="158750" lvl="0" indent="0" algn="l" rtl="0">
              <a:lnSpc>
                <a:spcPct val="100000"/>
              </a:lnSpc>
              <a:spcBef>
                <a:spcPts val="0"/>
              </a:spcBef>
              <a:spcAft>
                <a:spcPts val="0"/>
              </a:spcAft>
              <a:buClr>
                <a:schemeClr val="dk1"/>
              </a:buClr>
              <a:buSzPts val="1100"/>
              <a:buNone/>
            </a:pPr>
            <a:r>
              <a:rPr lang="en-US" sz="1100" b="1">
                <a:solidFill>
                  <a:schemeClr val="dk1"/>
                </a:solidFill>
              </a:rPr>
              <a:t>Parent respondents reported they were </a:t>
            </a:r>
            <a:endParaRPr sz="1100" b="1">
              <a:solidFill>
                <a:schemeClr val="dk1"/>
              </a:solidFill>
            </a:endParaRPr>
          </a:p>
          <a:p>
            <a:pPr marL="158750" lvl="0" indent="0" algn="l" rtl="0">
              <a:lnSpc>
                <a:spcPct val="100000"/>
              </a:lnSpc>
              <a:spcBef>
                <a:spcPts val="0"/>
              </a:spcBef>
              <a:spcAft>
                <a:spcPts val="0"/>
              </a:spcAft>
              <a:buClr>
                <a:schemeClr val="dk1"/>
              </a:buClr>
              <a:buSzPts val="1100"/>
              <a:buNone/>
            </a:pPr>
            <a:r>
              <a:rPr lang="en-US" sz="1100" b="1">
                <a:solidFill>
                  <a:schemeClr val="dk1"/>
                </a:solidFill>
              </a:rPr>
              <a:t>interested in the following types of workshops:</a:t>
            </a:r>
            <a:endParaRPr sz="1100">
              <a:solidFill>
                <a:schemeClr val="dk1"/>
              </a:solidFill>
            </a:endParaRPr>
          </a:p>
          <a:p>
            <a:pPr marL="158750" lvl="0" indent="0" algn="l" rtl="0">
              <a:lnSpc>
                <a:spcPct val="100000"/>
              </a:lnSpc>
              <a:spcBef>
                <a:spcPts val="0"/>
              </a:spcBef>
              <a:spcAft>
                <a:spcPts val="0"/>
              </a:spcAft>
              <a:buClr>
                <a:schemeClr val="dk1"/>
              </a:buClr>
              <a:buSzPts val="1100"/>
              <a:buNone/>
            </a:pPr>
            <a:endParaRPr sz="1050">
              <a:solidFill>
                <a:schemeClr val="dk1"/>
              </a:solidFill>
            </a:endParaRPr>
          </a:p>
          <a:p>
            <a:pPr marL="158750" lvl="0" indent="0" algn="l" rtl="0">
              <a:lnSpc>
                <a:spcPct val="100000"/>
              </a:lnSpc>
              <a:spcBef>
                <a:spcPts val="0"/>
              </a:spcBef>
              <a:spcAft>
                <a:spcPts val="0"/>
              </a:spcAft>
              <a:buClr>
                <a:schemeClr val="dk1"/>
              </a:buClr>
              <a:buSzPts val="1100"/>
              <a:buNone/>
            </a:pPr>
            <a:r>
              <a:rPr lang="en-US" sz="1050">
                <a:solidFill>
                  <a:schemeClr val="dk1"/>
                </a:solidFill>
              </a:rPr>
              <a:t>Los padres encuestados informaron que estaban</a:t>
            </a:r>
            <a:endParaRPr/>
          </a:p>
          <a:p>
            <a:pPr marL="158750" lvl="0" indent="0" algn="l" rtl="0">
              <a:lnSpc>
                <a:spcPct val="100000"/>
              </a:lnSpc>
              <a:spcBef>
                <a:spcPts val="0"/>
              </a:spcBef>
              <a:spcAft>
                <a:spcPts val="0"/>
              </a:spcAft>
              <a:buClr>
                <a:schemeClr val="dk1"/>
              </a:buClr>
              <a:buSzPts val="1100"/>
              <a:buNone/>
            </a:pPr>
            <a:r>
              <a:rPr lang="en-US" sz="1050">
                <a:solidFill>
                  <a:schemeClr val="dk1"/>
                </a:solidFill>
              </a:rPr>
              <a:t>Interesados ​​en los siguientes tipos de talleres:</a:t>
            </a:r>
            <a:endParaRPr/>
          </a:p>
          <a:p>
            <a:pPr marL="0" lvl="0" indent="0" algn="l" rtl="0">
              <a:lnSpc>
                <a:spcPct val="100000"/>
              </a:lnSpc>
              <a:spcBef>
                <a:spcPts val="600"/>
              </a:spcBef>
              <a:spcAft>
                <a:spcPts val="0"/>
              </a:spcAft>
              <a:buNone/>
            </a:pPr>
            <a:endParaRPr sz="1100">
              <a:solidFill>
                <a:schemeClr val="dk1"/>
              </a:solidFill>
            </a:endParaRPr>
          </a:p>
          <a:p>
            <a:pPr marL="457200" lvl="0" indent="-298450" algn="l" rtl="0">
              <a:lnSpc>
                <a:spcPct val="100000"/>
              </a:lnSpc>
              <a:spcBef>
                <a:spcPts val="600"/>
              </a:spcBef>
              <a:spcAft>
                <a:spcPts val="0"/>
              </a:spcAft>
              <a:buClr>
                <a:schemeClr val="dk1"/>
              </a:buClr>
              <a:buSzPts val="1100"/>
              <a:buChar char="●"/>
            </a:pPr>
            <a:r>
              <a:rPr lang="en-US" sz="1100" b="1">
                <a:solidFill>
                  <a:schemeClr val="dk1"/>
                </a:solidFill>
              </a:rPr>
              <a:t>How to Help with Homework and Tutoring/</a:t>
            </a:r>
            <a:r>
              <a:rPr lang="en-US" sz="1100">
                <a:solidFill>
                  <a:schemeClr val="dk1"/>
                </a:solidFill>
              </a:rPr>
              <a:t>Cómo Ayudar con la Tarea y la Tutoría</a:t>
            </a:r>
            <a:endParaRPr sz="1100">
              <a:solidFill>
                <a:schemeClr val="dk1"/>
              </a:solidFill>
            </a:endParaRPr>
          </a:p>
          <a:p>
            <a:pPr marL="457200" lvl="0" indent="-298450" algn="l" rtl="0">
              <a:lnSpc>
                <a:spcPct val="100000"/>
              </a:lnSpc>
              <a:spcBef>
                <a:spcPts val="600"/>
              </a:spcBef>
              <a:spcAft>
                <a:spcPts val="0"/>
              </a:spcAft>
              <a:buClr>
                <a:schemeClr val="dk1"/>
              </a:buClr>
              <a:buSzPts val="1100"/>
              <a:buChar char="●"/>
            </a:pPr>
            <a:r>
              <a:rPr lang="en-US" sz="1100" b="1">
                <a:solidFill>
                  <a:schemeClr val="dk1"/>
                </a:solidFill>
              </a:rPr>
              <a:t>A-G requirements</a:t>
            </a:r>
            <a:r>
              <a:rPr lang="en-US" sz="1100">
                <a:solidFill>
                  <a:schemeClr val="dk1"/>
                </a:solidFill>
              </a:rPr>
              <a:t>/Requisitos A-G</a:t>
            </a:r>
            <a:endParaRPr sz="1100" b="1">
              <a:solidFill>
                <a:schemeClr val="dk1"/>
              </a:solidFill>
            </a:endParaRPr>
          </a:p>
          <a:p>
            <a:pPr marL="457200" lvl="0" indent="-298450" algn="l" rtl="0">
              <a:lnSpc>
                <a:spcPct val="100000"/>
              </a:lnSpc>
              <a:spcBef>
                <a:spcPts val="600"/>
              </a:spcBef>
              <a:spcAft>
                <a:spcPts val="0"/>
              </a:spcAft>
              <a:buClr>
                <a:schemeClr val="dk1"/>
              </a:buClr>
              <a:buSzPts val="1100"/>
              <a:buChar char="●"/>
            </a:pPr>
            <a:r>
              <a:rPr lang="en-US" sz="1100" b="1">
                <a:solidFill>
                  <a:schemeClr val="dk1"/>
                </a:solidFill>
              </a:rPr>
              <a:t>Cash for College</a:t>
            </a:r>
            <a:r>
              <a:rPr lang="en-US" sz="1100">
                <a:solidFill>
                  <a:schemeClr val="dk1"/>
                </a:solidFill>
              </a:rPr>
              <a:t>/Dinero Para el Colegio</a:t>
            </a:r>
            <a:endParaRPr sz="1100">
              <a:solidFill>
                <a:schemeClr val="dk1"/>
              </a:solidFill>
            </a:endParaRPr>
          </a:p>
          <a:p>
            <a:pPr marL="457200" lvl="0" indent="-298450" algn="l" rtl="0">
              <a:lnSpc>
                <a:spcPct val="100000"/>
              </a:lnSpc>
              <a:spcBef>
                <a:spcPts val="600"/>
              </a:spcBef>
              <a:spcAft>
                <a:spcPts val="0"/>
              </a:spcAft>
              <a:buClr>
                <a:schemeClr val="dk1"/>
              </a:buClr>
              <a:buSzPts val="1100"/>
              <a:buChar char="●"/>
            </a:pPr>
            <a:r>
              <a:rPr lang="en-US" sz="1100" b="1">
                <a:solidFill>
                  <a:schemeClr val="dk1"/>
                </a:solidFill>
              </a:rPr>
              <a:t>English classes</a:t>
            </a:r>
            <a:r>
              <a:rPr lang="en-US" sz="1100">
                <a:solidFill>
                  <a:schemeClr val="dk1"/>
                </a:solidFill>
              </a:rPr>
              <a:t>/Clases de Inglés</a:t>
            </a:r>
            <a:endParaRPr sz="1100">
              <a:solidFill>
                <a:schemeClr val="dk1"/>
              </a:solidFill>
            </a:endParaRPr>
          </a:p>
          <a:p>
            <a:pPr marL="0" lvl="0" indent="0" algn="l" rtl="0">
              <a:lnSpc>
                <a:spcPct val="100000"/>
              </a:lnSpc>
              <a:spcBef>
                <a:spcPts val="600"/>
              </a:spcBef>
              <a:spcAft>
                <a:spcPts val="0"/>
              </a:spcAft>
              <a:buNone/>
            </a:pPr>
            <a:endParaRPr sz="1100">
              <a:solidFill>
                <a:schemeClr val="dk1"/>
              </a:solidFill>
            </a:endParaRPr>
          </a:p>
          <a:p>
            <a:pPr marL="457200" lvl="0" indent="-228600" algn="l" rtl="0">
              <a:lnSpc>
                <a:spcPct val="115000"/>
              </a:lnSpc>
              <a:spcBef>
                <a:spcPts val="1200"/>
              </a:spcBef>
              <a:spcAft>
                <a:spcPts val="0"/>
              </a:spcAft>
              <a:buClr>
                <a:schemeClr val="dk1"/>
              </a:buClr>
              <a:buSzPts val="1100"/>
              <a:buNone/>
            </a:pPr>
            <a:endParaRPr sz="1100">
              <a:solidFill>
                <a:schemeClr val="dk1"/>
              </a:solidFill>
            </a:endParaRPr>
          </a:p>
        </p:txBody>
      </p:sp>
      <p:sp>
        <p:nvSpPr>
          <p:cNvPr id="314" name="Google Shape;314;p13"/>
          <p:cNvSpPr txBox="1">
            <a:spLocks noGrp="1"/>
          </p:cNvSpPr>
          <p:nvPr>
            <p:ph type="body" idx="2"/>
          </p:nvPr>
        </p:nvSpPr>
        <p:spPr>
          <a:xfrm>
            <a:off x="4894417" y="666746"/>
            <a:ext cx="4183886" cy="4413020"/>
          </a:xfrm>
          <a:prstGeom prst="rect">
            <a:avLst/>
          </a:prstGeom>
          <a:noFill/>
          <a:ln>
            <a:noFill/>
          </a:ln>
        </p:spPr>
        <p:txBody>
          <a:bodyPr spcFirstLastPara="1" wrap="square" lIns="91425" tIns="91425" rIns="91425" bIns="91425" anchor="t" anchorCtr="0">
            <a:noAutofit/>
          </a:bodyPr>
          <a:lstStyle/>
          <a:p>
            <a:pPr marL="158750" lvl="0" indent="0" algn="l" rtl="0">
              <a:lnSpc>
                <a:spcPct val="115000"/>
              </a:lnSpc>
              <a:spcBef>
                <a:spcPts val="1200"/>
              </a:spcBef>
              <a:spcAft>
                <a:spcPts val="0"/>
              </a:spcAft>
              <a:buClr>
                <a:schemeClr val="dk1"/>
              </a:buClr>
              <a:buSzPts val="1100"/>
              <a:buNone/>
            </a:pPr>
            <a:endParaRPr sz="1100" b="1">
              <a:solidFill>
                <a:schemeClr val="dk1"/>
              </a:solidFill>
            </a:endParaRPr>
          </a:p>
          <a:p>
            <a:pPr marL="158750" lvl="0" indent="0" algn="l" rtl="0">
              <a:lnSpc>
                <a:spcPct val="115000"/>
              </a:lnSpc>
              <a:spcBef>
                <a:spcPts val="1200"/>
              </a:spcBef>
              <a:spcAft>
                <a:spcPts val="0"/>
              </a:spcAft>
              <a:buClr>
                <a:schemeClr val="dk1"/>
              </a:buClr>
              <a:buSzPts val="1100"/>
              <a:buNone/>
            </a:pPr>
            <a:r>
              <a:rPr lang="en-US" sz="1100" b="1">
                <a:solidFill>
                  <a:schemeClr val="dk1"/>
                </a:solidFill>
              </a:rPr>
              <a:t>Provide the following workshop opportunities for parents throughout the school year during the school week, weekends, day times and evening times:</a:t>
            </a:r>
            <a:endParaRPr sz="1100" b="1">
              <a:solidFill>
                <a:schemeClr val="dk1"/>
              </a:solidFill>
            </a:endParaRPr>
          </a:p>
          <a:p>
            <a:pPr marL="158750" lvl="0" indent="0" algn="l" rtl="0">
              <a:lnSpc>
                <a:spcPct val="100000"/>
              </a:lnSpc>
              <a:spcBef>
                <a:spcPts val="600"/>
              </a:spcBef>
              <a:spcAft>
                <a:spcPts val="0"/>
              </a:spcAft>
              <a:buClr>
                <a:schemeClr val="dk1"/>
              </a:buClr>
              <a:buSzPts val="1100"/>
              <a:buNone/>
            </a:pPr>
            <a:r>
              <a:rPr lang="en-US" sz="1000">
                <a:solidFill>
                  <a:schemeClr val="dk1"/>
                </a:solidFill>
              </a:rPr>
              <a:t>Proveer las siguientes oportunidades de talleres para los padres durante el año escolar durante la semana escolar, los fines de semana, durante el día y la noche:</a:t>
            </a:r>
            <a:endParaRPr sz="1000">
              <a:solidFill>
                <a:schemeClr val="dk1"/>
              </a:solidFill>
            </a:endParaRPr>
          </a:p>
          <a:p>
            <a:pPr marL="0" lvl="0" indent="0" algn="l" rtl="0">
              <a:lnSpc>
                <a:spcPct val="115000"/>
              </a:lnSpc>
              <a:spcBef>
                <a:spcPts val="1200"/>
              </a:spcBef>
              <a:spcAft>
                <a:spcPts val="1600"/>
              </a:spcAft>
              <a:buSzPts val="1400"/>
              <a:buNone/>
            </a:pPr>
            <a:endParaRPr/>
          </a:p>
        </p:txBody>
      </p:sp>
      <p:sp>
        <p:nvSpPr>
          <p:cNvPr id="315" name="Google Shape;315;p13"/>
          <p:cNvSpPr txBox="1"/>
          <p:nvPr/>
        </p:nvSpPr>
        <p:spPr>
          <a:xfrm>
            <a:off x="308075" y="251471"/>
            <a:ext cx="4462375" cy="553968"/>
          </a:xfrm>
          <a:prstGeom prst="rect">
            <a:avLst/>
          </a:prstGeom>
          <a:solidFill>
            <a:srgbClr val="00206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Survey Highlight for parent workshops/Puntos sobre salientes de talleres para los padres</a:t>
            </a:r>
            <a:endParaRPr sz="1200" b="1" i="0" u="none" strike="noStrike" cap="none">
              <a:solidFill>
                <a:srgbClr val="000000"/>
              </a:solidFill>
              <a:latin typeface="Arial"/>
              <a:ea typeface="Arial"/>
              <a:cs typeface="Arial"/>
              <a:sym typeface="Arial"/>
            </a:endParaRPr>
          </a:p>
        </p:txBody>
      </p:sp>
      <p:sp>
        <p:nvSpPr>
          <p:cNvPr id="316" name="Google Shape;316;p13"/>
          <p:cNvSpPr txBox="1"/>
          <p:nvPr/>
        </p:nvSpPr>
        <p:spPr>
          <a:xfrm>
            <a:off x="4890600" y="251471"/>
            <a:ext cx="3941700" cy="369302"/>
          </a:xfrm>
          <a:prstGeom prst="rect">
            <a:avLst/>
          </a:prstGeom>
          <a:solidFill>
            <a:srgbClr val="00206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Recommendation/Recomendaciones</a:t>
            </a:r>
            <a:r>
              <a:rPr lang="en-US" sz="1200" b="1" i="0" u="none" strike="noStrike" cap="none">
                <a:solidFill>
                  <a:srgbClr val="000000"/>
                </a:solidFill>
                <a:latin typeface="Arial"/>
                <a:ea typeface="Arial"/>
                <a:cs typeface="Arial"/>
                <a:sym typeface="Arial"/>
              </a:rPr>
              <a:t>	</a:t>
            </a:r>
            <a:endParaRPr sz="1200" b="1" i="0" u="none" strike="noStrike" cap="none">
              <a:solidFill>
                <a:srgbClr val="000000"/>
              </a:solidFill>
              <a:latin typeface="Arial"/>
              <a:ea typeface="Arial"/>
              <a:cs typeface="Arial"/>
              <a:sym typeface="Arial"/>
            </a:endParaRPr>
          </a:p>
        </p:txBody>
      </p:sp>
      <p:sp>
        <p:nvSpPr>
          <p:cNvPr id="317" name="Google Shape;317;p13"/>
          <p:cNvSpPr/>
          <p:nvPr/>
        </p:nvSpPr>
        <p:spPr>
          <a:xfrm>
            <a:off x="4967375" y="805450"/>
            <a:ext cx="4038000" cy="4056300"/>
          </a:xfrm>
          <a:prstGeom prst="rect">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457200" lvl="0" indent="-298450" algn="l" rtl="0">
              <a:spcBef>
                <a:spcPts val="600"/>
              </a:spcBef>
              <a:spcAft>
                <a:spcPts val="0"/>
              </a:spcAft>
              <a:buClr>
                <a:schemeClr val="dk1"/>
              </a:buClr>
              <a:buSzPts val="1100"/>
              <a:buChar char="●"/>
            </a:pPr>
            <a:r>
              <a:rPr lang="en-US" sz="1100" b="1">
                <a:solidFill>
                  <a:schemeClr val="dk1"/>
                </a:solidFill>
              </a:rPr>
              <a:t>How to Help with Homework and Tutoring/</a:t>
            </a:r>
            <a:r>
              <a:rPr lang="en-US" sz="1100">
                <a:solidFill>
                  <a:schemeClr val="dk1"/>
                </a:solidFill>
              </a:rPr>
              <a:t>Cómo Ayudar con la Tarea y la Tutoría</a:t>
            </a:r>
            <a:endParaRPr sz="1100">
              <a:solidFill>
                <a:schemeClr val="dk1"/>
              </a:solidFill>
            </a:endParaRPr>
          </a:p>
          <a:p>
            <a:pPr marL="457200" lvl="0" indent="-298450" algn="l" rtl="0">
              <a:spcBef>
                <a:spcPts val="600"/>
              </a:spcBef>
              <a:spcAft>
                <a:spcPts val="0"/>
              </a:spcAft>
              <a:buClr>
                <a:schemeClr val="dk1"/>
              </a:buClr>
              <a:buSzPts val="1100"/>
              <a:buChar char="●"/>
            </a:pPr>
            <a:r>
              <a:rPr lang="en-US" sz="1100" b="1">
                <a:solidFill>
                  <a:schemeClr val="dk1"/>
                </a:solidFill>
              </a:rPr>
              <a:t>A-G requirements</a:t>
            </a:r>
            <a:r>
              <a:rPr lang="en-US" sz="1100">
                <a:solidFill>
                  <a:schemeClr val="dk1"/>
                </a:solidFill>
              </a:rPr>
              <a:t>/Requisitos A-G</a:t>
            </a:r>
            <a:endParaRPr sz="1100" b="1">
              <a:solidFill>
                <a:schemeClr val="dk1"/>
              </a:solidFill>
            </a:endParaRPr>
          </a:p>
          <a:p>
            <a:pPr marL="457200" lvl="0" indent="-298450" algn="l" rtl="0">
              <a:spcBef>
                <a:spcPts val="600"/>
              </a:spcBef>
              <a:spcAft>
                <a:spcPts val="0"/>
              </a:spcAft>
              <a:buClr>
                <a:schemeClr val="dk1"/>
              </a:buClr>
              <a:buSzPts val="1100"/>
              <a:buChar char="●"/>
            </a:pPr>
            <a:r>
              <a:rPr lang="en-US" sz="1100" b="1">
                <a:solidFill>
                  <a:schemeClr val="dk1"/>
                </a:solidFill>
              </a:rPr>
              <a:t>Cash for College</a:t>
            </a:r>
            <a:r>
              <a:rPr lang="en-US" sz="1100">
                <a:solidFill>
                  <a:schemeClr val="dk1"/>
                </a:solidFill>
              </a:rPr>
              <a:t>/Dinero Parar el Colegio</a:t>
            </a:r>
            <a:endParaRPr sz="1100">
              <a:solidFill>
                <a:schemeClr val="dk1"/>
              </a:solidFill>
            </a:endParaRPr>
          </a:p>
          <a:p>
            <a:pPr marL="457200" lvl="0" indent="-298450" algn="l" rtl="0">
              <a:spcBef>
                <a:spcPts val="600"/>
              </a:spcBef>
              <a:spcAft>
                <a:spcPts val="0"/>
              </a:spcAft>
              <a:buClr>
                <a:schemeClr val="dk1"/>
              </a:buClr>
              <a:buSzPts val="1100"/>
              <a:buChar char="●"/>
            </a:pPr>
            <a:r>
              <a:rPr lang="en-US" sz="1100" b="1">
                <a:solidFill>
                  <a:schemeClr val="dk1"/>
                </a:solidFill>
              </a:rPr>
              <a:t>English classes</a:t>
            </a:r>
            <a:r>
              <a:rPr lang="en-US" sz="1100">
                <a:solidFill>
                  <a:schemeClr val="dk1"/>
                </a:solidFill>
              </a:rPr>
              <a:t>/Clases de Inglés</a:t>
            </a:r>
            <a:endParaRPr sz="11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134dfc4355f_0_119"/>
          <p:cNvSpPr txBox="1">
            <a:spLocks noGrp="1"/>
          </p:cNvSpPr>
          <p:nvPr>
            <p:ph type="title"/>
          </p:nvPr>
        </p:nvSpPr>
        <p:spPr>
          <a:xfrm>
            <a:off x="828675" y="57150"/>
            <a:ext cx="7485600" cy="822900"/>
          </a:xfrm>
          <a:prstGeom prst="rect">
            <a:avLst/>
          </a:prstGeom>
          <a:noFill/>
          <a:ln>
            <a:noFill/>
          </a:ln>
        </p:spPr>
        <p:txBody>
          <a:bodyPr spcFirstLastPara="1" wrap="square" lIns="0" tIns="34275" rIns="0" bIns="34275" anchor="b" anchorCtr="0">
            <a:normAutofit/>
          </a:bodyPr>
          <a:lstStyle/>
          <a:p>
            <a:pPr marL="0" lvl="0" indent="0" algn="l" rtl="0">
              <a:lnSpc>
                <a:spcPct val="90000"/>
              </a:lnSpc>
              <a:spcBef>
                <a:spcPts val="0"/>
              </a:spcBef>
              <a:spcAft>
                <a:spcPts val="0"/>
              </a:spcAft>
              <a:buClr>
                <a:schemeClr val="dk1"/>
              </a:buClr>
              <a:buSzPts val="2100"/>
              <a:buFont typeface="Arial"/>
              <a:buNone/>
            </a:pPr>
            <a:r>
              <a:rPr lang="en-US" b="1">
                <a:solidFill>
                  <a:srgbClr val="2A3990"/>
                </a:solidFill>
              </a:rPr>
              <a:t>Recomendaciones</a:t>
            </a:r>
            <a:endParaRPr b="1">
              <a:solidFill>
                <a:srgbClr val="2A3990"/>
              </a:solidFill>
            </a:endParaRPr>
          </a:p>
        </p:txBody>
      </p:sp>
      <p:graphicFrame>
        <p:nvGraphicFramePr>
          <p:cNvPr id="324" name="Google Shape;324;g134dfc4355f_0_119"/>
          <p:cNvGraphicFramePr/>
          <p:nvPr/>
        </p:nvGraphicFramePr>
        <p:xfrm>
          <a:off x="828669" y="1112651"/>
          <a:ext cx="7485600" cy="3724400"/>
        </p:xfrm>
        <a:graphic>
          <a:graphicData uri="http://schemas.openxmlformats.org/drawingml/2006/table">
            <a:tbl>
              <a:tblPr firstRow="1" bandRow="1">
                <a:noFill/>
                <a:tableStyleId>{47CB11F7-F1DA-4E1F-8D31-1B50F7478B40}</a:tableStyleId>
              </a:tblPr>
              <a:tblGrid>
                <a:gridCol w="2495050">
                  <a:extLst>
                    <a:ext uri="{9D8B030D-6E8A-4147-A177-3AD203B41FA5}">
                      <a16:colId xmlns:a16="http://schemas.microsoft.com/office/drawing/2014/main" val="20000"/>
                    </a:ext>
                  </a:extLst>
                </a:gridCol>
                <a:gridCol w="4990550">
                  <a:extLst>
                    <a:ext uri="{9D8B030D-6E8A-4147-A177-3AD203B41FA5}">
                      <a16:colId xmlns:a16="http://schemas.microsoft.com/office/drawing/2014/main" val="20001"/>
                    </a:ext>
                  </a:extLst>
                </a:gridCol>
              </a:tblGrid>
              <a:tr h="775450">
                <a:tc>
                  <a:txBody>
                    <a:bodyPr/>
                    <a:lstStyle/>
                    <a:p>
                      <a:pPr marL="0" marR="0" lvl="0" indent="0" algn="ctr" rtl="0">
                        <a:spcBef>
                          <a:spcPts val="0"/>
                        </a:spcBef>
                        <a:spcAft>
                          <a:spcPts val="0"/>
                        </a:spcAft>
                        <a:buNone/>
                      </a:pPr>
                      <a:r>
                        <a:rPr lang="en-US" sz="1400"/>
                        <a:t>Necesidad</a:t>
                      </a:r>
                      <a:endParaRPr sz="1400"/>
                    </a:p>
                  </a:txBody>
                  <a:tcPr marL="68600" marR="68600" marT="34300" marB="34300" anchor="ctr">
                    <a:solidFill>
                      <a:srgbClr val="2A3990"/>
                    </a:solidFill>
                  </a:tcPr>
                </a:tc>
                <a:tc>
                  <a:txBody>
                    <a:bodyPr/>
                    <a:lstStyle/>
                    <a:p>
                      <a:pPr marL="0" marR="0" lvl="0" indent="0" algn="ctr" rtl="0">
                        <a:spcBef>
                          <a:spcPts val="0"/>
                        </a:spcBef>
                        <a:spcAft>
                          <a:spcPts val="0"/>
                        </a:spcAft>
                        <a:buNone/>
                      </a:pPr>
                      <a:r>
                        <a:rPr lang="en-US" sz="1400"/>
                        <a:t>Recomendación</a:t>
                      </a:r>
                      <a:endParaRPr sz="1100"/>
                    </a:p>
                  </a:txBody>
                  <a:tcPr marL="68600" marR="68600" marT="34300" marB="34300" anchor="ctr">
                    <a:solidFill>
                      <a:srgbClr val="2A3990"/>
                    </a:solidFill>
                  </a:tcPr>
                </a:tc>
                <a:extLst>
                  <a:ext uri="{0D108BD9-81ED-4DB2-BD59-A6C34878D82A}">
                    <a16:rowId xmlns:a16="http://schemas.microsoft.com/office/drawing/2014/main" val="10000"/>
                  </a:ext>
                </a:extLst>
              </a:tr>
              <a:tr h="2948950">
                <a:tc>
                  <a:txBody>
                    <a:bodyPr/>
                    <a:lstStyle/>
                    <a:p>
                      <a:pPr marL="0" marR="0" lvl="0" indent="0" algn="ctr" rtl="0">
                        <a:lnSpc>
                          <a:spcPct val="90000"/>
                        </a:lnSpc>
                        <a:spcBef>
                          <a:spcPts val="0"/>
                        </a:spcBef>
                        <a:spcAft>
                          <a:spcPts val="0"/>
                        </a:spcAft>
                        <a:buNone/>
                      </a:pPr>
                      <a:r>
                        <a:rPr lang="en-US" sz="2300" b="1">
                          <a:solidFill>
                            <a:srgbClr val="2A3990"/>
                          </a:solidFill>
                          <a:latin typeface="Arial"/>
                          <a:ea typeface="Arial"/>
                          <a:cs typeface="Arial"/>
                          <a:sym typeface="Arial"/>
                        </a:rPr>
                        <a:t>Maestros</a:t>
                      </a:r>
                      <a:endParaRPr sz="2300" b="1">
                        <a:solidFill>
                          <a:srgbClr val="2A3990"/>
                        </a:solidFill>
                        <a:latin typeface="Arial"/>
                        <a:ea typeface="Arial"/>
                        <a:cs typeface="Arial"/>
                        <a:sym typeface="Arial"/>
                      </a:endParaRPr>
                    </a:p>
                  </a:txBody>
                  <a:tcPr marL="68600" marR="68600" marT="34300" marB="34300" anchor="ctr"/>
                </a:tc>
                <a:tc>
                  <a:txBody>
                    <a:bodyPr/>
                    <a:lstStyle/>
                    <a:p>
                      <a:pPr marL="457200" marR="0" lvl="0" indent="-298450" algn="l" rtl="0">
                        <a:lnSpc>
                          <a:spcPct val="90000"/>
                        </a:lnSpc>
                        <a:spcBef>
                          <a:spcPts val="0"/>
                        </a:spcBef>
                        <a:spcAft>
                          <a:spcPts val="0"/>
                        </a:spcAft>
                        <a:buClr>
                          <a:srgbClr val="2A3990"/>
                        </a:buClr>
                        <a:buSzPts val="1100"/>
                        <a:buChar char="●"/>
                      </a:pPr>
                      <a:r>
                        <a:rPr lang="en-US" sz="1100" b="1">
                          <a:solidFill>
                            <a:srgbClr val="2A3990"/>
                          </a:solidFill>
                          <a:latin typeface="Arial"/>
                          <a:ea typeface="Arial"/>
                          <a:cs typeface="Arial"/>
                          <a:sym typeface="Arial"/>
                        </a:rPr>
                        <a:t>Contratar personas de calidad y vocación.  Dar entrenamiento profesional a las personas para enfrentar cualquier situación con los padres. </a:t>
                      </a:r>
                      <a:endParaRPr sz="1100" b="1">
                        <a:solidFill>
                          <a:srgbClr val="2A3990"/>
                        </a:solidFill>
                        <a:latin typeface="Arial"/>
                        <a:ea typeface="Arial"/>
                        <a:cs typeface="Arial"/>
                        <a:sym typeface="Arial"/>
                      </a:endParaRPr>
                    </a:p>
                    <a:p>
                      <a:pPr marL="457200" marR="0" lvl="0" indent="-298450" algn="l" rtl="0">
                        <a:lnSpc>
                          <a:spcPct val="90000"/>
                        </a:lnSpc>
                        <a:spcBef>
                          <a:spcPts val="0"/>
                        </a:spcBef>
                        <a:spcAft>
                          <a:spcPts val="0"/>
                        </a:spcAft>
                        <a:buClr>
                          <a:srgbClr val="2A3990"/>
                        </a:buClr>
                        <a:buSzPts val="1100"/>
                        <a:buChar char="●"/>
                      </a:pPr>
                      <a:r>
                        <a:rPr lang="en-US" sz="1100" b="1">
                          <a:solidFill>
                            <a:srgbClr val="2A3990"/>
                          </a:solidFill>
                          <a:latin typeface="Arial"/>
                          <a:ea typeface="Arial"/>
                          <a:cs typeface="Arial"/>
                          <a:sym typeface="Arial"/>
                        </a:rPr>
                        <a:t>Reconocer y apreciar al personal que está haciendo bien su trabajo y apoyarlos con mejores ambientes de trabajo. </a:t>
                      </a:r>
                      <a:endParaRPr sz="1100" b="1">
                        <a:solidFill>
                          <a:srgbClr val="2A3990"/>
                        </a:solidFill>
                        <a:latin typeface="Arial"/>
                        <a:ea typeface="Arial"/>
                        <a:cs typeface="Arial"/>
                        <a:sym typeface="Arial"/>
                      </a:endParaRPr>
                    </a:p>
                    <a:p>
                      <a:pPr marL="457200" marR="0" lvl="0" indent="-298450" algn="l" rtl="0">
                        <a:lnSpc>
                          <a:spcPct val="90000"/>
                        </a:lnSpc>
                        <a:spcBef>
                          <a:spcPts val="0"/>
                        </a:spcBef>
                        <a:spcAft>
                          <a:spcPts val="0"/>
                        </a:spcAft>
                        <a:buClr>
                          <a:srgbClr val="2A3990"/>
                        </a:buClr>
                        <a:buSzPts val="1100"/>
                        <a:buChar char="●"/>
                      </a:pPr>
                      <a:r>
                        <a:rPr lang="en-US" sz="1100" b="1">
                          <a:solidFill>
                            <a:srgbClr val="2A3990"/>
                          </a:solidFill>
                          <a:latin typeface="Arial"/>
                          <a:ea typeface="Arial"/>
                          <a:cs typeface="Arial"/>
                          <a:sym typeface="Arial"/>
                        </a:rPr>
                        <a:t>Que se sientan escuchados para que no pierdan su motivación. </a:t>
                      </a:r>
                      <a:endParaRPr sz="1100" b="1">
                        <a:solidFill>
                          <a:srgbClr val="2A3990"/>
                        </a:solidFill>
                        <a:latin typeface="Arial"/>
                        <a:ea typeface="Arial"/>
                        <a:cs typeface="Arial"/>
                        <a:sym typeface="Arial"/>
                      </a:endParaRPr>
                    </a:p>
                    <a:p>
                      <a:pPr marL="457200" marR="0" lvl="0" indent="-298450" algn="l" rtl="0">
                        <a:lnSpc>
                          <a:spcPct val="90000"/>
                        </a:lnSpc>
                        <a:spcBef>
                          <a:spcPts val="0"/>
                        </a:spcBef>
                        <a:spcAft>
                          <a:spcPts val="0"/>
                        </a:spcAft>
                        <a:buClr>
                          <a:srgbClr val="2A3990"/>
                        </a:buClr>
                        <a:buSzPts val="1100"/>
                        <a:buChar char="●"/>
                      </a:pPr>
                      <a:r>
                        <a:rPr lang="en-US" sz="1100" b="1">
                          <a:solidFill>
                            <a:srgbClr val="2A3990"/>
                          </a:solidFill>
                          <a:latin typeface="Arial"/>
                          <a:ea typeface="Arial"/>
                          <a:cs typeface="Arial"/>
                          <a:sym typeface="Arial"/>
                        </a:rPr>
                        <a:t>Dar más ferias de trabajo y presentar al equipo que está a cargo de reclutar maestros.</a:t>
                      </a:r>
                      <a:endParaRPr sz="1100" b="1">
                        <a:solidFill>
                          <a:srgbClr val="2A3990"/>
                        </a:solidFill>
                        <a:latin typeface="Arial"/>
                        <a:ea typeface="Arial"/>
                        <a:cs typeface="Arial"/>
                        <a:sym typeface="Arial"/>
                      </a:endParaRPr>
                    </a:p>
                    <a:p>
                      <a:pPr marL="457200" marR="0" lvl="0" indent="-298450" algn="l" rtl="0">
                        <a:lnSpc>
                          <a:spcPct val="90000"/>
                        </a:lnSpc>
                        <a:spcBef>
                          <a:spcPts val="0"/>
                        </a:spcBef>
                        <a:spcAft>
                          <a:spcPts val="0"/>
                        </a:spcAft>
                        <a:buClr>
                          <a:srgbClr val="2A3990"/>
                        </a:buClr>
                        <a:buSzPts val="1100"/>
                        <a:buChar char="●"/>
                      </a:pPr>
                      <a:r>
                        <a:rPr lang="en-US" sz="1100" b="1">
                          <a:solidFill>
                            <a:srgbClr val="2A3990"/>
                          </a:solidFill>
                          <a:latin typeface="Arial"/>
                          <a:ea typeface="Arial"/>
                          <a:cs typeface="Arial"/>
                          <a:sym typeface="Arial"/>
                        </a:rPr>
                        <a:t>Que se den incentivos a Directores y maestros por su buen desempeño en implementar su programa académico para todos los estudiantes </a:t>
                      </a:r>
                      <a:endParaRPr sz="1100" b="1">
                        <a:solidFill>
                          <a:srgbClr val="2A3990"/>
                        </a:solidFill>
                        <a:latin typeface="Arial"/>
                        <a:ea typeface="Arial"/>
                        <a:cs typeface="Arial"/>
                        <a:sym typeface="Arial"/>
                      </a:endParaRPr>
                    </a:p>
                    <a:p>
                      <a:pPr marL="457200" marR="0" lvl="0" indent="-298450" algn="l" rtl="0">
                        <a:lnSpc>
                          <a:spcPct val="90000"/>
                        </a:lnSpc>
                        <a:spcBef>
                          <a:spcPts val="0"/>
                        </a:spcBef>
                        <a:spcAft>
                          <a:spcPts val="0"/>
                        </a:spcAft>
                        <a:buClr>
                          <a:srgbClr val="2A3990"/>
                        </a:buClr>
                        <a:buSzPts val="1100"/>
                        <a:buChar char="●"/>
                      </a:pPr>
                      <a:r>
                        <a:rPr lang="en-US" sz="1100" b="1">
                          <a:solidFill>
                            <a:srgbClr val="2A3990"/>
                          </a:solidFill>
                          <a:latin typeface="Arial"/>
                          <a:ea typeface="Arial"/>
                          <a:cs typeface="Arial"/>
                          <a:sym typeface="Arial"/>
                        </a:rPr>
                        <a:t>Que se apoye a Directores y maestros con entrenamiento para que tengan un mayor conocimiento y direccion para los ELACs y también puedan brindar un mejor apoyo a los estudiantes aprendices de inglés</a:t>
                      </a:r>
                      <a:endParaRPr sz="1100" b="1">
                        <a:solidFill>
                          <a:srgbClr val="2A3990"/>
                        </a:solidFill>
                        <a:latin typeface="Arial"/>
                        <a:ea typeface="Arial"/>
                        <a:cs typeface="Arial"/>
                        <a:sym typeface="Arial"/>
                      </a:endParaRPr>
                    </a:p>
                    <a:p>
                      <a:pPr marL="0" marR="0" lvl="0" indent="0" algn="l" rtl="0">
                        <a:lnSpc>
                          <a:spcPct val="90000"/>
                        </a:lnSpc>
                        <a:spcBef>
                          <a:spcPts val="0"/>
                        </a:spcBef>
                        <a:spcAft>
                          <a:spcPts val="0"/>
                        </a:spcAft>
                        <a:buNone/>
                      </a:pPr>
                      <a:endParaRPr sz="1100" b="1">
                        <a:solidFill>
                          <a:srgbClr val="2A3990"/>
                        </a:solidFill>
                        <a:latin typeface="Arial"/>
                        <a:ea typeface="Arial"/>
                        <a:cs typeface="Arial"/>
                        <a:sym typeface="Arial"/>
                      </a:endParaRPr>
                    </a:p>
                  </a:txBody>
                  <a:tcPr marL="68600" marR="68600" marT="34300" marB="34300" anchor="ct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13a8634cf84_7_5"/>
          <p:cNvSpPr txBox="1">
            <a:spLocks noGrp="1"/>
          </p:cNvSpPr>
          <p:nvPr>
            <p:ph type="title"/>
          </p:nvPr>
        </p:nvSpPr>
        <p:spPr>
          <a:xfrm>
            <a:off x="828675" y="57150"/>
            <a:ext cx="7485600" cy="822900"/>
          </a:xfrm>
          <a:prstGeom prst="rect">
            <a:avLst/>
          </a:prstGeom>
          <a:noFill/>
          <a:ln>
            <a:noFill/>
          </a:ln>
        </p:spPr>
        <p:txBody>
          <a:bodyPr spcFirstLastPara="1" wrap="square" lIns="0" tIns="34275" rIns="0" bIns="34275" anchor="b" anchorCtr="0">
            <a:normAutofit/>
          </a:bodyPr>
          <a:lstStyle/>
          <a:p>
            <a:pPr marL="0" lvl="0" indent="0" algn="l" rtl="0">
              <a:lnSpc>
                <a:spcPct val="90000"/>
              </a:lnSpc>
              <a:spcBef>
                <a:spcPts val="0"/>
              </a:spcBef>
              <a:spcAft>
                <a:spcPts val="0"/>
              </a:spcAft>
              <a:buClr>
                <a:schemeClr val="dk1"/>
              </a:buClr>
              <a:buSzPts val="2100"/>
              <a:buFont typeface="Arial"/>
              <a:buNone/>
            </a:pPr>
            <a:r>
              <a:rPr lang="en-US" b="1">
                <a:solidFill>
                  <a:srgbClr val="2A3990"/>
                </a:solidFill>
              </a:rPr>
              <a:t>Recommendations</a:t>
            </a:r>
            <a:endParaRPr b="1">
              <a:solidFill>
                <a:srgbClr val="2A3990"/>
              </a:solidFill>
            </a:endParaRPr>
          </a:p>
        </p:txBody>
      </p:sp>
      <p:graphicFrame>
        <p:nvGraphicFramePr>
          <p:cNvPr id="331" name="Google Shape;331;g13a8634cf84_7_5"/>
          <p:cNvGraphicFramePr/>
          <p:nvPr/>
        </p:nvGraphicFramePr>
        <p:xfrm>
          <a:off x="828669" y="1112651"/>
          <a:ext cx="7485600" cy="3724400"/>
        </p:xfrm>
        <a:graphic>
          <a:graphicData uri="http://schemas.openxmlformats.org/drawingml/2006/table">
            <a:tbl>
              <a:tblPr firstRow="1" bandRow="1">
                <a:noFill/>
                <a:tableStyleId>{47CB11F7-F1DA-4E1F-8D31-1B50F7478B40}</a:tableStyleId>
              </a:tblPr>
              <a:tblGrid>
                <a:gridCol w="2495050">
                  <a:extLst>
                    <a:ext uri="{9D8B030D-6E8A-4147-A177-3AD203B41FA5}">
                      <a16:colId xmlns:a16="http://schemas.microsoft.com/office/drawing/2014/main" val="20000"/>
                    </a:ext>
                  </a:extLst>
                </a:gridCol>
                <a:gridCol w="4990550">
                  <a:extLst>
                    <a:ext uri="{9D8B030D-6E8A-4147-A177-3AD203B41FA5}">
                      <a16:colId xmlns:a16="http://schemas.microsoft.com/office/drawing/2014/main" val="20001"/>
                    </a:ext>
                  </a:extLst>
                </a:gridCol>
              </a:tblGrid>
              <a:tr h="775450">
                <a:tc>
                  <a:txBody>
                    <a:bodyPr/>
                    <a:lstStyle/>
                    <a:p>
                      <a:pPr marL="0" marR="0" lvl="0" indent="0" algn="ctr" rtl="0">
                        <a:spcBef>
                          <a:spcPts val="0"/>
                        </a:spcBef>
                        <a:spcAft>
                          <a:spcPts val="0"/>
                        </a:spcAft>
                        <a:buNone/>
                      </a:pPr>
                      <a:r>
                        <a:rPr lang="en-US"/>
                        <a:t>Needs </a:t>
                      </a:r>
                      <a:endParaRPr sz="1400"/>
                    </a:p>
                  </a:txBody>
                  <a:tcPr marL="68600" marR="68600" marT="34300" marB="34300" anchor="ctr">
                    <a:solidFill>
                      <a:srgbClr val="2A3990"/>
                    </a:solidFill>
                  </a:tcPr>
                </a:tc>
                <a:tc>
                  <a:txBody>
                    <a:bodyPr/>
                    <a:lstStyle/>
                    <a:p>
                      <a:pPr marL="0" marR="0" lvl="0" indent="0" algn="ctr" rtl="0">
                        <a:spcBef>
                          <a:spcPts val="0"/>
                        </a:spcBef>
                        <a:spcAft>
                          <a:spcPts val="0"/>
                        </a:spcAft>
                        <a:buNone/>
                      </a:pPr>
                      <a:r>
                        <a:rPr lang="en-US"/>
                        <a:t>Recommendations</a:t>
                      </a:r>
                      <a:endParaRPr sz="1100"/>
                    </a:p>
                  </a:txBody>
                  <a:tcPr marL="68600" marR="68600" marT="34300" marB="34300" anchor="ctr">
                    <a:solidFill>
                      <a:srgbClr val="2A3990"/>
                    </a:solidFill>
                  </a:tcPr>
                </a:tc>
                <a:extLst>
                  <a:ext uri="{0D108BD9-81ED-4DB2-BD59-A6C34878D82A}">
                    <a16:rowId xmlns:a16="http://schemas.microsoft.com/office/drawing/2014/main" val="10000"/>
                  </a:ext>
                </a:extLst>
              </a:tr>
              <a:tr h="2948950">
                <a:tc>
                  <a:txBody>
                    <a:bodyPr/>
                    <a:lstStyle/>
                    <a:p>
                      <a:pPr marL="0" marR="0" lvl="0" indent="0" algn="ctr" rtl="0">
                        <a:lnSpc>
                          <a:spcPct val="90000"/>
                        </a:lnSpc>
                        <a:spcBef>
                          <a:spcPts val="0"/>
                        </a:spcBef>
                        <a:spcAft>
                          <a:spcPts val="0"/>
                        </a:spcAft>
                        <a:buNone/>
                      </a:pPr>
                      <a:r>
                        <a:rPr lang="en-US" sz="2300" b="1">
                          <a:solidFill>
                            <a:srgbClr val="2A3990"/>
                          </a:solidFill>
                          <a:latin typeface="Arial"/>
                          <a:ea typeface="Arial"/>
                          <a:cs typeface="Arial"/>
                          <a:sym typeface="Arial"/>
                        </a:rPr>
                        <a:t>Teachers</a:t>
                      </a:r>
                      <a:endParaRPr sz="2300" b="1">
                        <a:solidFill>
                          <a:srgbClr val="2A3990"/>
                        </a:solidFill>
                        <a:latin typeface="Arial"/>
                        <a:ea typeface="Arial"/>
                        <a:cs typeface="Arial"/>
                        <a:sym typeface="Arial"/>
                      </a:endParaRPr>
                    </a:p>
                  </a:txBody>
                  <a:tcPr marL="68600" marR="68600" marT="34300" marB="34300" anchor="ctr"/>
                </a:tc>
                <a:tc>
                  <a:txBody>
                    <a:bodyPr/>
                    <a:lstStyle/>
                    <a:p>
                      <a:pPr marL="457200" marR="0" lvl="0" indent="-298450" algn="l" rtl="0">
                        <a:lnSpc>
                          <a:spcPct val="90000"/>
                        </a:lnSpc>
                        <a:spcBef>
                          <a:spcPts val="0"/>
                        </a:spcBef>
                        <a:spcAft>
                          <a:spcPts val="0"/>
                        </a:spcAft>
                        <a:buClr>
                          <a:srgbClr val="2A3990"/>
                        </a:buClr>
                        <a:buSzPts val="1100"/>
                        <a:buChar char="●"/>
                      </a:pPr>
                      <a:r>
                        <a:rPr lang="en-US" sz="1100" b="1">
                          <a:solidFill>
                            <a:srgbClr val="2A3990"/>
                          </a:solidFill>
                          <a:latin typeface="Arial"/>
                          <a:ea typeface="Arial"/>
                          <a:cs typeface="Arial"/>
                          <a:sym typeface="Arial"/>
                        </a:rPr>
                        <a:t>Hire people of quality and vocation. Give professional training to people to deal with any situation with parents.</a:t>
                      </a:r>
                      <a:endParaRPr sz="1100" b="1">
                        <a:solidFill>
                          <a:srgbClr val="2A3990"/>
                        </a:solidFill>
                        <a:latin typeface="Arial"/>
                        <a:ea typeface="Arial"/>
                        <a:cs typeface="Arial"/>
                        <a:sym typeface="Arial"/>
                      </a:endParaRPr>
                    </a:p>
                    <a:p>
                      <a:pPr marL="457200" marR="0" lvl="0" indent="-298450" algn="l" rtl="0">
                        <a:lnSpc>
                          <a:spcPct val="90000"/>
                        </a:lnSpc>
                        <a:spcBef>
                          <a:spcPts val="0"/>
                        </a:spcBef>
                        <a:spcAft>
                          <a:spcPts val="0"/>
                        </a:spcAft>
                        <a:buClr>
                          <a:srgbClr val="2A3990"/>
                        </a:buClr>
                        <a:buSzPts val="1100"/>
                        <a:buChar char="●"/>
                      </a:pPr>
                      <a:r>
                        <a:rPr lang="en-US" sz="1100" b="1">
                          <a:solidFill>
                            <a:srgbClr val="2A3990"/>
                          </a:solidFill>
                          <a:latin typeface="Arial"/>
                          <a:ea typeface="Arial"/>
                          <a:cs typeface="Arial"/>
                          <a:sym typeface="Arial"/>
                        </a:rPr>
                        <a:t>Recognize and appreciate staff who are doing their jobs well and support them with better work environments.</a:t>
                      </a:r>
                      <a:endParaRPr sz="1100" b="1">
                        <a:solidFill>
                          <a:srgbClr val="2A3990"/>
                        </a:solidFill>
                        <a:latin typeface="Arial"/>
                        <a:ea typeface="Arial"/>
                        <a:cs typeface="Arial"/>
                        <a:sym typeface="Arial"/>
                      </a:endParaRPr>
                    </a:p>
                    <a:p>
                      <a:pPr marL="457200" marR="0" lvl="0" indent="-298450" algn="l" rtl="0">
                        <a:lnSpc>
                          <a:spcPct val="90000"/>
                        </a:lnSpc>
                        <a:spcBef>
                          <a:spcPts val="0"/>
                        </a:spcBef>
                        <a:spcAft>
                          <a:spcPts val="0"/>
                        </a:spcAft>
                        <a:buClr>
                          <a:srgbClr val="2A3990"/>
                        </a:buClr>
                        <a:buSzPts val="1100"/>
                        <a:buChar char="●"/>
                      </a:pPr>
                      <a:r>
                        <a:rPr lang="en-US" sz="1100" b="1">
                          <a:solidFill>
                            <a:srgbClr val="2A3990"/>
                          </a:solidFill>
                          <a:latin typeface="Arial"/>
                          <a:ea typeface="Arial"/>
                          <a:cs typeface="Arial"/>
                          <a:sym typeface="Arial"/>
                        </a:rPr>
                        <a:t>Make them feel heard so they don't lose their motivation.</a:t>
                      </a:r>
                      <a:endParaRPr sz="1100" b="1">
                        <a:solidFill>
                          <a:srgbClr val="2A3990"/>
                        </a:solidFill>
                        <a:latin typeface="Arial"/>
                        <a:ea typeface="Arial"/>
                        <a:cs typeface="Arial"/>
                        <a:sym typeface="Arial"/>
                      </a:endParaRPr>
                    </a:p>
                    <a:p>
                      <a:pPr marL="457200" marR="0" lvl="0" indent="-298450" algn="l" rtl="0">
                        <a:lnSpc>
                          <a:spcPct val="90000"/>
                        </a:lnSpc>
                        <a:spcBef>
                          <a:spcPts val="0"/>
                        </a:spcBef>
                        <a:spcAft>
                          <a:spcPts val="0"/>
                        </a:spcAft>
                        <a:buClr>
                          <a:srgbClr val="2A3990"/>
                        </a:buClr>
                        <a:buSzPts val="1100"/>
                        <a:buChar char="●"/>
                      </a:pPr>
                      <a:r>
                        <a:rPr lang="en-US" sz="1100" b="1">
                          <a:solidFill>
                            <a:srgbClr val="2A3990"/>
                          </a:solidFill>
                          <a:latin typeface="Arial"/>
                          <a:ea typeface="Arial"/>
                          <a:cs typeface="Arial"/>
                          <a:sym typeface="Arial"/>
                        </a:rPr>
                        <a:t>Hold more job fairs and introduce the team that is in charge of recruiting teachers.</a:t>
                      </a:r>
                      <a:endParaRPr sz="1100" b="1">
                        <a:solidFill>
                          <a:srgbClr val="2A3990"/>
                        </a:solidFill>
                        <a:latin typeface="Arial"/>
                        <a:ea typeface="Arial"/>
                        <a:cs typeface="Arial"/>
                        <a:sym typeface="Arial"/>
                      </a:endParaRPr>
                    </a:p>
                    <a:p>
                      <a:pPr marL="457200" marR="0" lvl="0" indent="-298450" algn="l" rtl="0">
                        <a:lnSpc>
                          <a:spcPct val="90000"/>
                        </a:lnSpc>
                        <a:spcBef>
                          <a:spcPts val="0"/>
                        </a:spcBef>
                        <a:spcAft>
                          <a:spcPts val="0"/>
                        </a:spcAft>
                        <a:buClr>
                          <a:srgbClr val="2A3990"/>
                        </a:buClr>
                        <a:buSzPts val="1100"/>
                        <a:buChar char="●"/>
                      </a:pPr>
                      <a:r>
                        <a:rPr lang="en-US" sz="1100" b="1">
                          <a:solidFill>
                            <a:srgbClr val="2A3990"/>
                          </a:solidFill>
                          <a:latin typeface="Arial"/>
                          <a:ea typeface="Arial"/>
                          <a:cs typeface="Arial"/>
                          <a:sym typeface="Arial"/>
                        </a:rPr>
                        <a:t>Principals and teachers be given incentives for their good performance in implementing their academic program for all students</a:t>
                      </a:r>
                      <a:endParaRPr sz="1100" b="1">
                        <a:solidFill>
                          <a:srgbClr val="2A3990"/>
                        </a:solidFill>
                        <a:latin typeface="Arial"/>
                        <a:ea typeface="Arial"/>
                        <a:cs typeface="Arial"/>
                        <a:sym typeface="Arial"/>
                      </a:endParaRPr>
                    </a:p>
                    <a:p>
                      <a:pPr marL="457200" marR="0" lvl="0" indent="-298450" algn="l" rtl="0">
                        <a:lnSpc>
                          <a:spcPct val="90000"/>
                        </a:lnSpc>
                        <a:spcBef>
                          <a:spcPts val="0"/>
                        </a:spcBef>
                        <a:spcAft>
                          <a:spcPts val="0"/>
                        </a:spcAft>
                        <a:buClr>
                          <a:srgbClr val="2A3990"/>
                        </a:buClr>
                        <a:buSzPts val="1100"/>
                        <a:buChar char="●"/>
                      </a:pPr>
                      <a:r>
                        <a:rPr lang="en-US" sz="1100" b="1">
                          <a:solidFill>
                            <a:srgbClr val="2A3990"/>
                          </a:solidFill>
                          <a:latin typeface="Arial"/>
                          <a:ea typeface="Arial"/>
                          <a:cs typeface="Arial"/>
                          <a:sym typeface="Arial"/>
                        </a:rPr>
                        <a:t>Pincipals and teachers be supported with training so that they have greater knowledge and direction for the ELACs and can also provide better support for English learners</a:t>
                      </a:r>
                      <a:endParaRPr sz="1100" b="1">
                        <a:solidFill>
                          <a:srgbClr val="2A3990"/>
                        </a:solidFill>
                        <a:latin typeface="Arial"/>
                        <a:ea typeface="Arial"/>
                        <a:cs typeface="Arial"/>
                        <a:sym typeface="Arial"/>
                      </a:endParaRPr>
                    </a:p>
                    <a:p>
                      <a:pPr marL="457200" marR="0" lvl="0" indent="0" algn="l" rtl="0">
                        <a:lnSpc>
                          <a:spcPct val="90000"/>
                        </a:lnSpc>
                        <a:spcBef>
                          <a:spcPts val="0"/>
                        </a:spcBef>
                        <a:spcAft>
                          <a:spcPts val="0"/>
                        </a:spcAft>
                        <a:buNone/>
                      </a:pPr>
                      <a:endParaRPr sz="1100" b="1">
                        <a:solidFill>
                          <a:srgbClr val="2A3990"/>
                        </a:solidFill>
                        <a:latin typeface="Arial"/>
                        <a:ea typeface="Arial"/>
                        <a:cs typeface="Arial"/>
                        <a:sym typeface="Arial"/>
                      </a:endParaRPr>
                    </a:p>
                  </a:txBody>
                  <a:tcPr marL="68600" marR="68600" marT="34300" marB="34300" anchor="ct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34dfc4355f_0_747"/>
          <p:cNvSpPr txBox="1">
            <a:spLocks noGrp="1"/>
          </p:cNvSpPr>
          <p:nvPr>
            <p:ph type="title"/>
          </p:nvPr>
        </p:nvSpPr>
        <p:spPr>
          <a:xfrm>
            <a:off x="828675" y="57150"/>
            <a:ext cx="7485600" cy="822900"/>
          </a:xfrm>
          <a:prstGeom prst="rect">
            <a:avLst/>
          </a:prstGeom>
          <a:noFill/>
          <a:ln>
            <a:noFill/>
          </a:ln>
        </p:spPr>
        <p:txBody>
          <a:bodyPr spcFirstLastPara="1" wrap="square" lIns="0" tIns="34275" rIns="0" bIns="34275" anchor="b" anchorCtr="0">
            <a:normAutofit/>
          </a:bodyPr>
          <a:lstStyle/>
          <a:p>
            <a:pPr marL="0" lvl="0" indent="0" algn="l" rtl="0">
              <a:lnSpc>
                <a:spcPct val="90000"/>
              </a:lnSpc>
              <a:spcBef>
                <a:spcPts val="0"/>
              </a:spcBef>
              <a:spcAft>
                <a:spcPts val="0"/>
              </a:spcAft>
              <a:buClr>
                <a:schemeClr val="dk1"/>
              </a:buClr>
              <a:buSzPts val="2100"/>
              <a:buFont typeface="Arial"/>
              <a:buNone/>
            </a:pPr>
            <a:r>
              <a:rPr lang="en-US" b="1">
                <a:solidFill>
                  <a:srgbClr val="2A3990"/>
                </a:solidFill>
              </a:rPr>
              <a:t>Recomendaciones</a:t>
            </a:r>
            <a:endParaRPr b="1">
              <a:solidFill>
                <a:srgbClr val="2A3990"/>
              </a:solidFill>
            </a:endParaRPr>
          </a:p>
        </p:txBody>
      </p:sp>
      <p:graphicFrame>
        <p:nvGraphicFramePr>
          <p:cNvPr id="338" name="Google Shape;338;g134dfc4355f_0_747"/>
          <p:cNvGraphicFramePr/>
          <p:nvPr/>
        </p:nvGraphicFramePr>
        <p:xfrm>
          <a:off x="743569" y="1056726"/>
          <a:ext cx="7485600" cy="3831150"/>
        </p:xfrm>
        <a:graphic>
          <a:graphicData uri="http://schemas.openxmlformats.org/drawingml/2006/table">
            <a:tbl>
              <a:tblPr firstRow="1" bandRow="1">
                <a:noFill/>
                <a:tableStyleId>{47CB11F7-F1DA-4E1F-8D31-1B50F7478B40}</a:tableStyleId>
              </a:tblPr>
              <a:tblGrid>
                <a:gridCol w="2495075">
                  <a:extLst>
                    <a:ext uri="{9D8B030D-6E8A-4147-A177-3AD203B41FA5}">
                      <a16:colId xmlns:a16="http://schemas.microsoft.com/office/drawing/2014/main" val="20000"/>
                    </a:ext>
                  </a:extLst>
                </a:gridCol>
                <a:gridCol w="4990525">
                  <a:extLst>
                    <a:ext uri="{9D8B030D-6E8A-4147-A177-3AD203B41FA5}">
                      <a16:colId xmlns:a16="http://schemas.microsoft.com/office/drawing/2014/main" val="20001"/>
                    </a:ext>
                  </a:extLst>
                </a:gridCol>
              </a:tblGrid>
              <a:tr h="785775">
                <a:tc>
                  <a:txBody>
                    <a:bodyPr/>
                    <a:lstStyle/>
                    <a:p>
                      <a:pPr marL="0" marR="0" lvl="0" indent="0" algn="ctr" rtl="0">
                        <a:spcBef>
                          <a:spcPts val="0"/>
                        </a:spcBef>
                        <a:spcAft>
                          <a:spcPts val="0"/>
                        </a:spcAft>
                        <a:buNone/>
                      </a:pPr>
                      <a:r>
                        <a:rPr lang="en-US" sz="1400"/>
                        <a:t>Necesidad</a:t>
                      </a:r>
                      <a:endParaRPr sz="1400"/>
                    </a:p>
                  </a:txBody>
                  <a:tcPr marL="68600" marR="68600" marT="34300" marB="34300" anchor="ctr">
                    <a:solidFill>
                      <a:srgbClr val="2A3990"/>
                    </a:solidFill>
                  </a:tcPr>
                </a:tc>
                <a:tc>
                  <a:txBody>
                    <a:bodyPr/>
                    <a:lstStyle/>
                    <a:p>
                      <a:pPr marL="0" marR="0" lvl="0" indent="0" algn="ctr" rtl="0">
                        <a:spcBef>
                          <a:spcPts val="0"/>
                        </a:spcBef>
                        <a:spcAft>
                          <a:spcPts val="0"/>
                        </a:spcAft>
                        <a:buNone/>
                      </a:pPr>
                      <a:r>
                        <a:rPr lang="en-US" sz="1400"/>
                        <a:t>Recomendación</a:t>
                      </a:r>
                      <a:endParaRPr sz="1100"/>
                    </a:p>
                  </a:txBody>
                  <a:tcPr marL="68600" marR="68600" marT="34300" marB="34300" anchor="ctr">
                    <a:solidFill>
                      <a:srgbClr val="2A3990"/>
                    </a:solidFill>
                  </a:tcPr>
                </a:tc>
                <a:extLst>
                  <a:ext uri="{0D108BD9-81ED-4DB2-BD59-A6C34878D82A}">
                    <a16:rowId xmlns:a16="http://schemas.microsoft.com/office/drawing/2014/main" val="10000"/>
                  </a:ext>
                </a:extLst>
              </a:tr>
              <a:tr h="3045375">
                <a:tc>
                  <a:txBody>
                    <a:bodyPr/>
                    <a:lstStyle/>
                    <a:p>
                      <a:pPr marL="342900" marR="0" lvl="0" indent="0" algn="l" rtl="0">
                        <a:lnSpc>
                          <a:spcPct val="100000"/>
                        </a:lnSpc>
                        <a:spcBef>
                          <a:spcPts val="0"/>
                        </a:spcBef>
                        <a:spcAft>
                          <a:spcPts val="0"/>
                        </a:spcAft>
                        <a:buNone/>
                      </a:pPr>
                      <a:r>
                        <a:rPr lang="en-US" sz="2100" b="1">
                          <a:solidFill>
                            <a:srgbClr val="2A3990"/>
                          </a:solidFill>
                        </a:rPr>
                        <a:t>Personal bilingüe en los IEPs</a:t>
                      </a:r>
                      <a:endParaRPr sz="2100" b="1">
                        <a:solidFill>
                          <a:srgbClr val="2A3990"/>
                        </a:solidFill>
                      </a:endParaRPr>
                    </a:p>
                    <a:p>
                      <a:pPr marL="342900" marR="0" lvl="0" indent="0" algn="l" rtl="0">
                        <a:lnSpc>
                          <a:spcPct val="100000"/>
                        </a:lnSpc>
                        <a:spcBef>
                          <a:spcPts val="0"/>
                        </a:spcBef>
                        <a:spcAft>
                          <a:spcPts val="0"/>
                        </a:spcAft>
                        <a:buNone/>
                      </a:pPr>
                      <a:endParaRPr sz="1300" b="1">
                        <a:solidFill>
                          <a:srgbClr val="2A3990"/>
                        </a:solidFill>
                      </a:endParaRPr>
                    </a:p>
                  </a:txBody>
                  <a:tcPr marL="68600" marR="68600" marT="34300" marB="34300" anchor="ctr"/>
                </a:tc>
                <a:tc>
                  <a:txBody>
                    <a:bodyPr/>
                    <a:lstStyle/>
                    <a:p>
                      <a:pPr marL="342900" marR="0" lvl="0" indent="-247650" algn="l" rtl="0">
                        <a:lnSpc>
                          <a:spcPct val="100000"/>
                        </a:lnSpc>
                        <a:spcBef>
                          <a:spcPts val="0"/>
                        </a:spcBef>
                        <a:spcAft>
                          <a:spcPts val="0"/>
                        </a:spcAft>
                        <a:buClr>
                          <a:srgbClr val="2A3990"/>
                        </a:buClr>
                        <a:buSzPts val="1300"/>
                        <a:buChar char="●"/>
                      </a:pPr>
                      <a:r>
                        <a:rPr lang="en-US" sz="1300" b="1">
                          <a:solidFill>
                            <a:srgbClr val="2A3990"/>
                          </a:solidFill>
                        </a:rPr>
                        <a:t>Los documentos que se entregan a los padres de estudiantes con IEPs, proporcionarlos en el idioma que el padre lo solicite. </a:t>
                      </a:r>
                      <a:endParaRPr sz="1300" b="1">
                        <a:solidFill>
                          <a:srgbClr val="2A3990"/>
                        </a:solidFill>
                      </a:endParaRPr>
                    </a:p>
                    <a:p>
                      <a:pPr marL="342900" marR="0" lvl="0" indent="-247650" algn="l" rtl="0">
                        <a:lnSpc>
                          <a:spcPct val="100000"/>
                        </a:lnSpc>
                        <a:spcBef>
                          <a:spcPts val="0"/>
                        </a:spcBef>
                        <a:spcAft>
                          <a:spcPts val="0"/>
                        </a:spcAft>
                        <a:buClr>
                          <a:srgbClr val="2A3990"/>
                        </a:buClr>
                        <a:buSzPts val="1300"/>
                        <a:buChar char="●"/>
                      </a:pPr>
                      <a:r>
                        <a:rPr lang="en-US" sz="1300" b="1">
                          <a:solidFill>
                            <a:srgbClr val="2A3990"/>
                          </a:solidFill>
                        </a:rPr>
                        <a:t>Planear las citas con anticipación para dar tiempo de proveer un intérprete imparcial y profesional que tenga conocimiento de sus limites como interprete (no dar consejos o sus opiniones y traducir literarmente)</a:t>
                      </a:r>
                      <a:endParaRPr sz="1300" b="1">
                        <a:solidFill>
                          <a:srgbClr val="2A3990"/>
                        </a:solidFill>
                      </a:endParaRPr>
                    </a:p>
                    <a:p>
                      <a:pPr marL="342900" marR="0" lvl="0" indent="-247650" algn="l" rtl="0">
                        <a:lnSpc>
                          <a:spcPct val="100000"/>
                        </a:lnSpc>
                        <a:spcBef>
                          <a:spcPts val="0"/>
                        </a:spcBef>
                        <a:spcAft>
                          <a:spcPts val="0"/>
                        </a:spcAft>
                        <a:buClr>
                          <a:srgbClr val="2A3990"/>
                        </a:buClr>
                        <a:buSzPts val="1300"/>
                        <a:buChar char="●"/>
                      </a:pPr>
                      <a:r>
                        <a:rPr lang="en-US" sz="1300" b="1">
                          <a:solidFill>
                            <a:srgbClr val="2A3990"/>
                          </a:solidFill>
                        </a:rPr>
                        <a:t>Prover entrenamiento a todas las interpretes para ser efectivas </a:t>
                      </a:r>
                      <a:endParaRPr sz="1300" b="1">
                        <a:solidFill>
                          <a:srgbClr val="2A3990"/>
                        </a:solidFill>
                      </a:endParaRPr>
                    </a:p>
                    <a:p>
                      <a:pPr marL="342900" marR="0" lvl="0" indent="-247650" algn="l" rtl="0">
                        <a:lnSpc>
                          <a:spcPct val="100000"/>
                        </a:lnSpc>
                        <a:spcBef>
                          <a:spcPts val="0"/>
                        </a:spcBef>
                        <a:spcAft>
                          <a:spcPts val="0"/>
                        </a:spcAft>
                        <a:buClr>
                          <a:srgbClr val="2A3990"/>
                        </a:buClr>
                        <a:buSzPts val="1300"/>
                        <a:buChar char="●"/>
                      </a:pPr>
                      <a:r>
                        <a:rPr lang="en-US" sz="1300" b="1">
                          <a:solidFill>
                            <a:srgbClr val="2A3990"/>
                          </a:solidFill>
                        </a:rPr>
                        <a:t>Proveer capacitaciones a los padres sobre las terminologias de el IEP y procedimiento antes de tener la reunión </a:t>
                      </a:r>
                      <a:endParaRPr sz="1300" b="1">
                        <a:solidFill>
                          <a:srgbClr val="2A3990"/>
                        </a:solidFill>
                      </a:endParaRPr>
                    </a:p>
                    <a:p>
                      <a:pPr marL="342900" marR="0" lvl="0" indent="0" algn="l" rtl="0">
                        <a:lnSpc>
                          <a:spcPct val="100000"/>
                        </a:lnSpc>
                        <a:spcBef>
                          <a:spcPts val="0"/>
                        </a:spcBef>
                        <a:spcAft>
                          <a:spcPts val="0"/>
                        </a:spcAft>
                        <a:buNone/>
                      </a:pPr>
                      <a:endParaRPr sz="1300" b="1">
                        <a:solidFill>
                          <a:srgbClr val="2A3990"/>
                        </a:solidFill>
                      </a:endParaRPr>
                    </a:p>
                  </a:txBody>
                  <a:tcPr marL="68600" marR="68600" marT="34300" marB="34300" anchor="ct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13a8634cf84_7_24"/>
          <p:cNvSpPr txBox="1">
            <a:spLocks noGrp="1"/>
          </p:cNvSpPr>
          <p:nvPr>
            <p:ph type="title"/>
          </p:nvPr>
        </p:nvSpPr>
        <p:spPr>
          <a:xfrm>
            <a:off x="828675" y="57150"/>
            <a:ext cx="7485600" cy="822900"/>
          </a:xfrm>
          <a:prstGeom prst="rect">
            <a:avLst/>
          </a:prstGeom>
          <a:noFill/>
          <a:ln>
            <a:noFill/>
          </a:ln>
        </p:spPr>
        <p:txBody>
          <a:bodyPr spcFirstLastPara="1" wrap="square" lIns="0" tIns="34275" rIns="0" bIns="34275" anchor="b" anchorCtr="0">
            <a:normAutofit/>
          </a:bodyPr>
          <a:lstStyle/>
          <a:p>
            <a:pPr marL="0" lvl="0" indent="0" algn="l" rtl="0">
              <a:lnSpc>
                <a:spcPct val="90000"/>
              </a:lnSpc>
              <a:spcBef>
                <a:spcPts val="0"/>
              </a:spcBef>
              <a:spcAft>
                <a:spcPts val="0"/>
              </a:spcAft>
              <a:buClr>
                <a:schemeClr val="dk1"/>
              </a:buClr>
              <a:buSzPts val="2100"/>
              <a:buFont typeface="Arial"/>
              <a:buNone/>
            </a:pPr>
            <a:r>
              <a:rPr lang="en-US" b="1">
                <a:solidFill>
                  <a:srgbClr val="2A3990"/>
                </a:solidFill>
              </a:rPr>
              <a:t>Recommendations</a:t>
            </a:r>
            <a:endParaRPr b="1">
              <a:solidFill>
                <a:srgbClr val="2A3990"/>
              </a:solidFill>
            </a:endParaRPr>
          </a:p>
        </p:txBody>
      </p:sp>
      <p:graphicFrame>
        <p:nvGraphicFramePr>
          <p:cNvPr id="345" name="Google Shape;345;g13a8634cf84_7_24"/>
          <p:cNvGraphicFramePr/>
          <p:nvPr/>
        </p:nvGraphicFramePr>
        <p:xfrm>
          <a:off x="828669" y="1112651"/>
          <a:ext cx="7485600" cy="3724400"/>
        </p:xfrm>
        <a:graphic>
          <a:graphicData uri="http://schemas.openxmlformats.org/drawingml/2006/table">
            <a:tbl>
              <a:tblPr firstRow="1" bandRow="1">
                <a:noFill/>
                <a:tableStyleId>{47CB11F7-F1DA-4E1F-8D31-1B50F7478B40}</a:tableStyleId>
              </a:tblPr>
              <a:tblGrid>
                <a:gridCol w="2495050">
                  <a:extLst>
                    <a:ext uri="{9D8B030D-6E8A-4147-A177-3AD203B41FA5}">
                      <a16:colId xmlns:a16="http://schemas.microsoft.com/office/drawing/2014/main" val="20000"/>
                    </a:ext>
                  </a:extLst>
                </a:gridCol>
                <a:gridCol w="4990550">
                  <a:extLst>
                    <a:ext uri="{9D8B030D-6E8A-4147-A177-3AD203B41FA5}">
                      <a16:colId xmlns:a16="http://schemas.microsoft.com/office/drawing/2014/main" val="20001"/>
                    </a:ext>
                  </a:extLst>
                </a:gridCol>
              </a:tblGrid>
              <a:tr h="775450">
                <a:tc>
                  <a:txBody>
                    <a:bodyPr/>
                    <a:lstStyle/>
                    <a:p>
                      <a:pPr marL="0" marR="0" lvl="0" indent="0" algn="ctr" rtl="0">
                        <a:spcBef>
                          <a:spcPts val="0"/>
                        </a:spcBef>
                        <a:spcAft>
                          <a:spcPts val="0"/>
                        </a:spcAft>
                        <a:buNone/>
                      </a:pPr>
                      <a:r>
                        <a:rPr lang="en-US"/>
                        <a:t>Needs </a:t>
                      </a:r>
                      <a:endParaRPr sz="1400"/>
                    </a:p>
                  </a:txBody>
                  <a:tcPr marL="68600" marR="68600" marT="34300" marB="34300" anchor="ctr">
                    <a:solidFill>
                      <a:srgbClr val="2A3990"/>
                    </a:solidFill>
                  </a:tcPr>
                </a:tc>
                <a:tc>
                  <a:txBody>
                    <a:bodyPr/>
                    <a:lstStyle/>
                    <a:p>
                      <a:pPr marL="0" marR="0" lvl="0" indent="0" algn="ctr" rtl="0">
                        <a:spcBef>
                          <a:spcPts val="0"/>
                        </a:spcBef>
                        <a:spcAft>
                          <a:spcPts val="0"/>
                        </a:spcAft>
                        <a:buNone/>
                      </a:pPr>
                      <a:r>
                        <a:rPr lang="en-US"/>
                        <a:t>Recommendations</a:t>
                      </a:r>
                      <a:endParaRPr sz="1100"/>
                    </a:p>
                  </a:txBody>
                  <a:tcPr marL="68600" marR="68600" marT="34300" marB="34300" anchor="ctr">
                    <a:solidFill>
                      <a:srgbClr val="2A3990"/>
                    </a:solidFill>
                  </a:tcPr>
                </a:tc>
                <a:extLst>
                  <a:ext uri="{0D108BD9-81ED-4DB2-BD59-A6C34878D82A}">
                    <a16:rowId xmlns:a16="http://schemas.microsoft.com/office/drawing/2014/main" val="10000"/>
                  </a:ext>
                </a:extLst>
              </a:tr>
              <a:tr h="2948950">
                <a:tc>
                  <a:txBody>
                    <a:bodyPr/>
                    <a:lstStyle/>
                    <a:p>
                      <a:pPr marL="0" marR="0" lvl="0" indent="0" algn="ctr" rtl="0">
                        <a:lnSpc>
                          <a:spcPct val="90000"/>
                        </a:lnSpc>
                        <a:spcBef>
                          <a:spcPts val="0"/>
                        </a:spcBef>
                        <a:spcAft>
                          <a:spcPts val="0"/>
                        </a:spcAft>
                        <a:buNone/>
                      </a:pPr>
                      <a:r>
                        <a:rPr lang="en-US" sz="2300" b="1">
                          <a:solidFill>
                            <a:srgbClr val="2A3990"/>
                          </a:solidFill>
                          <a:latin typeface="Arial"/>
                          <a:ea typeface="Arial"/>
                          <a:cs typeface="Arial"/>
                          <a:sym typeface="Arial"/>
                        </a:rPr>
                        <a:t>Bilingual Staff in IEPs</a:t>
                      </a:r>
                      <a:endParaRPr sz="2300" b="1">
                        <a:solidFill>
                          <a:srgbClr val="2A3990"/>
                        </a:solidFill>
                        <a:latin typeface="Arial"/>
                        <a:ea typeface="Arial"/>
                        <a:cs typeface="Arial"/>
                        <a:sym typeface="Arial"/>
                      </a:endParaRPr>
                    </a:p>
                  </a:txBody>
                  <a:tcPr marL="68600" marR="68600" marT="34300" marB="34300" anchor="ctr"/>
                </a:tc>
                <a:tc>
                  <a:txBody>
                    <a:bodyPr/>
                    <a:lstStyle/>
                    <a:p>
                      <a:pPr marL="342900" marR="0" lvl="0" indent="-247650" algn="l" rtl="0">
                        <a:lnSpc>
                          <a:spcPct val="100000"/>
                        </a:lnSpc>
                        <a:spcBef>
                          <a:spcPts val="0"/>
                        </a:spcBef>
                        <a:spcAft>
                          <a:spcPts val="0"/>
                        </a:spcAft>
                        <a:buClr>
                          <a:srgbClr val="2A3990"/>
                        </a:buClr>
                        <a:buSzPts val="1300"/>
                        <a:buChar char="●"/>
                      </a:pPr>
                      <a:r>
                        <a:rPr lang="en-US" sz="1300" b="1">
                          <a:solidFill>
                            <a:srgbClr val="2A3990"/>
                          </a:solidFill>
                        </a:rPr>
                        <a:t>Provide documents given to parents of students with IEPs in the language requested by the parent</a:t>
                      </a:r>
                      <a:endParaRPr sz="1300" b="1">
                        <a:solidFill>
                          <a:srgbClr val="2A3990"/>
                        </a:solidFill>
                      </a:endParaRPr>
                    </a:p>
                    <a:p>
                      <a:pPr marL="342900" marR="0" lvl="0" indent="-247650" algn="l" rtl="0">
                        <a:lnSpc>
                          <a:spcPct val="100000"/>
                        </a:lnSpc>
                        <a:spcBef>
                          <a:spcPts val="0"/>
                        </a:spcBef>
                        <a:spcAft>
                          <a:spcPts val="0"/>
                        </a:spcAft>
                        <a:buClr>
                          <a:srgbClr val="2A3990"/>
                        </a:buClr>
                        <a:buSzPts val="1300"/>
                        <a:buChar char="●"/>
                      </a:pPr>
                      <a:r>
                        <a:rPr lang="en-US" sz="1300" b="1">
                          <a:solidFill>
                            <a:srgbClr val="2A3990"/>
                          </a:solidFill>
                        </a:rPr>
                        <a:t>Plan appointments in advance to allow time to provide an impartial and professional interpreter who is aware of your limits as an interpreter (do not give advice or your opinions and translate literally)</a:t>
                      </a:r>
                      <a:endParaRPr sz="1300" b="1">
                        <a:solidFill>
                          <a:srgbClr val="2A3990"/>
                        </a:solidFill>
                      </a:endParaRPr>
                    </a:p>
                    <a:p>
                      <a:pPr marL="342900" marR="0" lvl="0" indent="-247650" algn="l" rtl="0">
                        <a:lnSpc>
                          <a:spcPct val="100000"/>
                        </a:lnSpc>
                        <a:spcBef>
                          <a:spcPts val="0"/>
                        </a:spcBef>
                        <a:spcAft>
                          <a:spcPts val="0"/>
                        </a:spcAft>
                        <a:buClr>
                          <a:srgbClr val="2A3990"/>
                        </a:buClr>
                        <a:buSzPts val="1300"/>
                        <a:buChar char="●"/>
                      </a:pPr>
                      <a:r>
                        <a:rPr lang="en-US" sz="1300" b="1">
                          <a:solidFill>
                            <a:srgbClr val="2A3990"/>
                          </a:solidFill>
                        </a:rPr>
                        <a:t>Provide training to all interpreters to be effective</a:t>
                      </a:r>
                      <a:endParaRPr sz="1300" b="1">
                        <a:solidFill>
                          <a:srgbClr val="2A3990"/>
                        </a:solidFill>
                      </a:endParaRPr>
                    </a:p>
                    <a:p>
                      <a:pPr marL="342900" marR="0" lvl="0" indent="-247650" algn="l" rtl="0">
                        <a:lnSpc>
                          <a:spcPct val="100000"/>
                        </a:lnSpc>
                        <a:spcBef>
                          <a:spcPts val="0"/>
                        </a:spcBef>
                        <a:spcAft>
                          <a:spcPts val="0"/>
                        </a:spcAft>
                        <a:buClr>
                          <a:srgbClr val="2A3990"/>
                        </a:buClr>
                        <a:buSzPts val="1300"/>
                        <a:buChar char="●"/>
                      </a:pPr>
                      <a:r>
                        <a:rPr lang="en-US" sz="1300" b="1">
                          <a:solidFill>
                            <a:srgbClr val="2A3990"/>
                          </a:solidFill>
                        </a:rPr>
                        <a:t>Provide training to parents on IEP terminology and procedures prior to holding the meeting</a:t>
                      </a:r>
                      <a:endParaRPr sz="1300" b="1">
                        <a:solidFill>
                          <a:srgbClr val="2A3990"/>
                        </a:solidFill>
                      </a:endParaRPr>
                    </a:p>
                    <a:p>
                      <a:pPr marL="342900" marR="0" lvl="0" indent="0" algn="l" rtl="0">
                        <a:lnSpc>
                          <a:spcPct val="100000"/>
                        </a:lnSpc>
                        <a:spcBef>
                          <a:spcPts val="0"/>
                        </a:spcBef>
                        <a:spcAft>
                          <a:spcPts val="0"/>
                        </a:spcAft>
                        <a:buNone/>
                      </a:pPr>
                      <a:endParaRPr sz="1300" b="1">
                        <a:solidFill>
                          <a:srgbClr val="2A3990"/>
                        </a:solidFill>
                      </a:endParaRPr>
                    </a:p>
                  </a:txBody>
                  <a:tcPr marL="68600" marR="68600" marT="34300" marB="34300" anchor="ct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13a8634cf84_7_11"/>
          <p:cNvSpPr txBox="1">
            <a:spLocks noGrp="1"/>
          </p:cNvSpPr>
          <p:nvPr>
            <p:ph type="title"/>
          </p:nvPr>
        </p:nvSpPr>
        <p:spPr>
          <a:xfrm>
            <a:off x="828675" y="57150"/>
            <a:ext cx="7485600" cy="822900"/>
          </a:xfrm>
          <a:prstGeom prst="rect">
            <a:avLst/>
          </a:prstGeom>
          <a:noFill/>
          <a:ln>
            <a:noFill/>
          </a:ln>
        </p:spPr>
        <p:txBody>
          <a:bodyPr spcFirstLastPara="1" wrap="square" lIns="0" tIns="34275" rIns="0" bIns="34275" anchor="b" anchorCtr="0">
            <a:normAutofit/>
          </a:bodyPr>
          <a:lstStyle/>
          <a:p>
            <a:pPr marL="0" lvl="0" indent="0" algn="l" rtl="0">
              <a:lnSpc>
                <a:spcPct val="90000"/>
              </a:lnSpc>
              <a:spcBef>
                <a:spcPts val="0"/>
              </a:spcBef>
              <a:spcAft>
                <a:spcPts val="0"/>
              </a:spcAft>
              <a:buClr>
                <a:schemeClr val="dk1"/>
              </a:buClr>
              <a:buSzPts val="2100"/>
              <a:buFont typeface="Arial"/>
              <a:buNone/>
            </a:pPr>
            <a:r>
              <a:rPr lang="en-US" b="1">
                <a:solidFill>
                  <a:srgbClr val="2A3990"/>
                </a:solidFill>
              </a:rPr>
              <a:t>Recomendaciones</a:t>
            </a:r>
            <a:endParaRPr b="1">
              <a:solidFill>
                <a:srgbClr val="2A3990"/>
              </a:solidFill>
            </a:endParaRPr>
          </a:p>
        </p:txBody>
      </p:sp>
      <p:graphicFrame>
        <p:nvGraphicFramePr>
          <p:cNvPr id="352" name="Google Shape;352;g13a8634cf84_7_11"/>
          <p:cNvGraphicFramePr/>
          <p:nvPr/>
        </p:nvGraphicFramePr>
        <p:xfrm>
          <a:off x="743569" y="1056726"/>
          <a:ext cx="7485600" cy="3831150"/>
        </p:xfrm>
        <a:graphic>
          <a:graphicData uri="http://schemas.openxmlformats.org/drawingml/2006/table">
            <a:tbl>
              <a:tblPr firstRow="1" bandRow="1">
                <a:noFill/>
                <a:tableStyleId>{47CB11F7-F1DA-4E1F-8D31-1B50F7478B40}</a:tableStyleId>
              </a:tblPr>
              <a:tblGrid>
                <a:gridCol w="2495075">
                  <a:extLst>
                    <a:ext uri="{9D8B030D-6E8A-4147-A177-3AD203B41FA5}">
                      <a16:colId xmlns:a16="http://schemas.microsoft.com/office/drawing/2014/main" val="20000"/>
                    </a:ext>
                  </a:extLst>
                </a:gridCol>
                <a:gridCol w="4990525">
                  <a:extLst>
                    <a:ext uri="{9D8B030D-6E8A-4147-A177-3AD203B41FA5}">
                      <a16:colId xmlns:a16="http://schemas.microsoft.com/office/drawing/2014/main" val="20001"/>
                    </a:ext>
                  </a:extLst>
                </a:gridCol>
              </a:tblGrid>
              <a:tr h="785775">
                <a:tc>
                  <a:txBody>
                    <a:bodyPr/>
                    <a:lstStyle/>
                    <a:p>
                      <a:pPr marL="0" marR="0" lvl="0" indent="0" algn="ctr" rtl="0">
                        <a:spcBef>
                          <a:spcPts val="0"/>
                        </a:spcBef>
                        <a:spcAft>
                          <a:spcPts val="0"/>
                        </a:spcAft>
                        <a:buNone/>
                      </a:pPr>
                      <a:r>
                        <a:rPr lang="en-US" sz="1400"/>
                        <a:t>Necesidad</a:t>
                      </a:r>
                      <a:endParaRPr sz="1400"/>
                    </a:p>
                  </a:txBody>
                  <a:tcPr marL="68600" marR="68600" marT="34300" marB="34300" anchor="ctr">
                    <a:solidFill>
                      <a:srgbClr val="2A3990"/>
                    </a:solidFill>
                  </a:tcPr>
                </a:tc>
                <a:tc>
                  <a:txBody>
                    <a:bodyPr/>
                    <a:lstStyle/>
                    <a:p>
                      <a:pPr marL="0" marR="0" lvl="0" indent="0" algn="ctr" rtl="0">
                        <a:spcBef>
                          <a:spcPts val="0"/>
                        </a:spcBef>
                        <a:spcAft>
                          <a:spcPts val="0"/>
                        </a:spcAft>
                        <a:buNone/>
                      </a:pPr>
                      <a:r>
                        <a:rPr lang="en-US" sz="1400"/>
                        <a:t>Recomendación</a:t>
                      </a:r>
                      <a:endParaRPr sz="1100"/>
                    </a:p>
                  </a:txBody>
                  <a:tcPr marL="68600" marR="68600" marT="34300" marB="34300" anchor="ctr">
                    <a:solidFill>
                      <a:srgbClr val="2A3990"/>
                    </a:solidFill>
                  </a:tcPr>
                </a:tc>
                <a:extLst>
                  <a:ext uri="{0D108BD9-81ED-4DB2-BD59-A6C34878D82A}">
                    <a16:rowId xmlns:a16="http://schemas.microsoft.com/office/drawing/2014/main" val="10000"/>
                  </a:ext>
                </a:extLst>
              </a:tr>
              <a:tr h="3045375">
                <a:tc>
                  <a:txBody>
                    <a:bodyPr/>
                    <a:lstStyle/>
                    <a:p>
                      <a:pPr marL="342900" marR="0" lvl="0" indent="0" algn="l" rtl="0">
                        <a:lnSpc>
                          <a:spcPct val="100000"/>
                        </a:lnSpc>
                        <a:spcBef>
                          <a:spcPts val="0"/>
                        </a:spcBef>
                        <a:spcAft>
                          <a:spcPts val="0"/>
                        </a:spcAft>
                        <a:buNone/>
                      </a:pPr>
                      <a:r>
                        <a:rPr lang="en-US" sz="2100" b="1">
                          <a:solidFill>
                            <a:srgbClr val="2A3990"/>
                          </a:solidFill>
                        </a:rPr>
                        <a:t>Personal bilingüe en los IEPs</a:t>
                      </a:r>
                      <a:endParaRPr sz="2100" b="1">
                        <a:solidFill>
                          <a:srgbClr val="2A3990"/>
                        </a:solidFill>
                      </a:endParaRPr>
                    </a:p>
                    <a:p>
                      <a:pPr marL="342900" marR="0" lvl="0" indent="0" algn="l" rtl="0">
                        <a:lnSpc>
                          <a:spcPct val="100000"/>
                        </a:lnSpc>
                        <a:spcBef>
                          <a:spcPts val="0"/>
                        </a:spcBef>
                        <a:spcAft>
                          <a:spcPts val="0"/>
                        </a:spcAft>
                        <a:buNone/>
                      </a:pPr>
                      <a:endParaRPr sz="1300" b="1">
                        <a:solidFill>
                          <a:srgbClr val="2A3990"/>
                        </a:solidFill>
                      </a:endParaRPr>
                    </a:p>
                  </a:txBody>
                  <a:tcPr marL="68600" marR="68600" marT="34300" marB="34300" anchor="ctr"/>
                </a:tc>
                <a:tc>
                  <a:txBody>
                    <a:bodyPr/>
                    <a:lstStyle/>
                    <a:p>
                      <a:pPr marL="342900" marR="0" lvl="0" indent="-247650" algn="l" rtl="0">
                        <a:lnSpc>
                          <a:spcPct val="100000"/>
                        </a:lnSpc>
                        <a:spcBef>
                          <a:spcPts val="0"/>
                        </a:spcBef>
                        <a:spcAft>
                          <a:spcPts val="0"/>
                        </a:spcAft>
                        <a:buClr>
                          <a:srgbClr val="2A3990"/>
                        </a:buClr>
                        <a:buSzPts val="1300"/>
                        <a:buChar char="●"/>
                      </a:pPr>
                      <a:r>
                        <a:rPr lang="en-US" sz="1300" b="1">
                          <a:solidFill>
                            <a:srgbClr val="2A3990"/>
                          </a:solidFill>
                        </a:rPr>
                        <a:t>Los documentos que se entregan a los padres de estudiantes con IEPs, proporcionarlos en el idioma que el padre lo solicite. </a:t>
                      </a:r>
                      <a:endParaRPr sz="1300" b="1">
                        <a:solidFill>
                          <a:srgbClr val="2A3990"/>
                        </a:solidFill>
                      </a:endParaRPr>
                    </a:p>
                    <a:p>
                      <a:pPr marL="342900" marR="0" lvl="0" indent="-247650" algn="l" rtl="0">
                        <a:lnSpc>
                          <a:spcPct val="100000"/>
                        </a:lnSpc>
                        <a:spcBef>
                          <a:spcPts val="0"/>
                        </a:spcBef>
                        <a:spcAft>
                          <a:spcPts val="0"/>
                        </a:spcAft>
                        <a:buClr>
                          <a:srgbClr val="2A3990"/>
                        </a:buClr>
                        <a:buSzPts val="1300"/>
                        <a:buChar char="●"/>
                      </a:pPr>
                      <a:r>
                        <a:rPr lang="en-US" sz="1300" b="1">
                          <a:solidFill>
                            <a:srgbClr val="2A3990"/>
                          </a:solidFill>
                        </a:rPr>
                        <a:t>Planear las citas con anticipación para dar tiempo de proveer un intérprete imparcial y profesional que tenga conocimiento de sus limites como interprete (no dar consejos o sus opiniones y traducir literarmente)</a:t>
                      </a:r>
                      <a:endParaRPr sz="1300" b="1">
                        <a:solidFill>
                          <a:srgbClr val="2A3990"/>
                        </a:solidFill>
                      </a:endParaRPr>
                    </a:p>
                    <a:p>
                      <a:pPr marL="342900" marR="0" lvl="0" indent="-247650" algn="l" rtl="0">
                        <a:lnSpc>
                          <a:spcPct val="100000"/>
                        </a:lnSpc>
                        <a:spcBef>
                          <a:spcPts val="0"/>
                        </a:spcBef>
                        <a:spcAft>
                          <a:spcPts val="0"/>
                        </a:spcAft>
                        <a:buClr>
                          <a:srgbClr val="2A3990"/>
                        </a:buClr>
                        <a:buSzPts val="1300"/>
                        <a:buChar char="●"/>
                      </a:pPr>
                      <a:r>
                        <a:rPr lang="en-US" sz="1300" b="1">
                          <a:solidFill>
                            <a:srgbClr val="2A3990"/>
                          </a:solidFill>
                        </a:rPr>
                        <a:t>Proveer entrenamiento a todas las interpretes para ser efectivas </a:t>
                      </a:r>
                      <a:endParaRPr sz="1300" b="1">
                        <a:solidFill>
                          <a:srgbClr val="2A3990"/>
                        </a:solidFill>
                      </a:endParaRPr>
                    </a:p>
                    <a:p>
                      <a:pPr marL="342900" marR="0" lvl="0" indent="-247650" algn="l" rtl="0">
                        <a:lnSpc>
                          <a:spcPct val="100000"/>
                        </a:lnSpc>
                        <a:spcBef>
                          <a:spcPts val="0"/>
                        </a:spcBef>
                        <a:spcAft>
                          <a:spcPts val="0"/>
                        </a:spcAft>
                        <a:buClr>
                          <a:srgbClr val="2A3990"/>
                        </a:buClr>
                        <a:buSzPts val="1300"/>
                        <a:buChar char="●"/>
                      </a:pPr>
                      <a:r>
                        <a:rPr lang="en-US" sz="1300" b="1">
                          <a:solidFill>
                            <a:srgbClr val="2A3990"/>
                          </a:solidFill>
                        </a:rPr>
                        <a:t>Proveer capacitaciones a los padres sobre las terminologias de el IEP y procedimiento antes de tener la reunión </a:t>
                      </a:r>
                      <a:endParaRPr sz="1300" b="1">
                        <a:solidFill>
                          <a:srgbClr val="2A3990"/>
                        </a:solidFill>
                      </a:endParaRPr>
                    </a:p>
                    <a:p>
                      <a:pPr marL="342900" marR="0" lvl="0" indent="0" algn="l" rtl="0">
                        <a:lnSpc>
                          <a:spcPct val="100000"/>
                        </a:lnSpc>
                        <a:spcBef>
                          <a:spcPts val="0"/>
                        </a:spcBef>
                        <a:spcAft>
                          <a:spcPts val="0"/>
                        </a:spcAft>
                        <a:buNone/>
                      </a:pPr>
                      <a:endParaRPr sz="1300" b="1">
                        <a:solidFill>
                          <a:srgbClr val="2A3990"/>
                        </a:solidFill>
                      </a:endParaRPr>
                    </a:p>
                  </a:txBody>
                  <a:tcPr marL="68600" marR="68600" marT="34300" marB="34300" anchor="ct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34dfc4355f_0_740"/>
          <p:cNvSpPr txBox="1">
            <a:spLocks noGrp="1"/>
          </p:cNvSpPr>
          <p:nvPr>
            <p:ph type="title"/>
          </p:nvPr>
        </p:nvSpPr>
        <p:spPr>
          <a:xfrm>
            <a:off x="828675" y="57150"/>
            <a:ext cx="7485600" cy="822900"/>
          </a:xfrm>
          <a:prstGeom prst="rect">
            <a:avLst/>
          </a:prstGeom>
          <a:noFill/>
          <a:ln>
            <a:noFill/>
          </a:ln>
        </p:spPr>
        <p:txBody>
          <a:bodyPr spcFirstLastPara="1" wrap="square" lIns="0" tIns="34275" rIns="0" bIns="34275" anchor="b" anchorCtr="0">
            <a:normAutofit/>
          </a:bodyPr>
          <a:lstStyle/>
          <a:p>
            <a:pPr marL="0" lvl="0" indent="0" algn="l" rtl="0">
              <a:lnSpc>
                <a:spcPct val="90000"/>
              </a:lnSpc>
              <a:spcBef>
                <a:spcPts val="0"/>
              </a:spcBef>
              <a:spcAft>
                <a:spcPts val="0"/>
              </a:spcAft>
              <a:buClr>
                <a:schemeClr val="dk1"/>
              </a:buClr>
              <a:buSzPts val="2100"/>
              <a:buFont typeface="Arial"/>
              <a:buNone/>
            </a:pPr>
            <a:r>
              <a:rPr lang="en-US" b="1">
                <a:solidFill>
                  <a:srgbClr val="2A3990"/>
                </a:solidFill>
              </a:rPr>
              <a:t>Recomendaciones</a:t>
            </a:r>
            <a:endParaRPr b="1">
              <a:solidFill>
                <a:srgbClr val="2A3990"/>
              </a:solidFill>
            </a:endParaRPr>
          </a:p>
        </p:txBody>
      </p:sp>
      <p:graphicFrame>
        <p:nvGraphicFramePr>
          <p:cNvPr id="359" name="Google Shape;359;g134dfc4355f_0_740"/>
          <p:cNvGraphicFramePr/>
          <p:nvPr/>
        </p:nvGraphicFramePr>
        <p:xfrm>
          <a:off x="828663" y="1088651"/>
          <a:ext cx="7362750" cy="3503711"/>
        </p:xfrm>
        <a:graphic>
          <a:graphicData uri="http://schemas.openxmlformats.org/drawingml/2006/table">
            <a:tbl>
              <a:tblPr firstRow="1" bandRow="1">
                <a:noFill/>
                <a:tableStyleId>{47CB11F7-F1DA-4E1F-8D31-1B50F7478B40}</a:tableStyleId>
              </a:tblPr>
              <a:tblGrid>
                <a:gridCol w="2846600">
                  <a:extLst>
                    <a:ext uri="{9D8B030D-6E8A-4147-A177-3AD203B41FA5}">
                      <a16:colId xmlns:a16="http://schemas.microsoft.com/office/drawing/2014/main" val="20000"/>
                    </a:ext>
                  </a:extLst>
                </a:gridCol>
                <a:gridCol w="4516150">
                  <a:extLst>
                    <a:ext uri="{9D8B030D-6E8A-4147-A177-3AD203B41FA5}">
                      <a16:colId xmlns:a16="http://schemas.microsoft.com/office/drawing/2014/main" val="20001"/>
                    </a:ext>
                  </a:extLst>
                </a:gridCol>
              </a:tblGrid>
              <a:tr h="281950">
                <a:tc>
                  <a:txBody>
                    <a:bodyPr/>
                    <a:lstStyle/>
                    <a:p>
                      <a:pPr marL="0" marR="0" lvl="0" indent="0" algn="ctr" rtl="0">
                        <a:spcBef>
                          <a:spcPts val="0"/>
                        </a:spcBef>
                        <a:spcAft>
                          <a:spcPts val="0"/>
                        </a:spcAft>
                        <a:buNone/>
                      </a:pPr>
                      <a:r>
                        <a:rPr lang="en-US" sz="1400"/>
                        <a:t>Necesidad</a:t>
                      </a:r>
                      <a:endParaRPr sz="1400"/>
                    </a:p>
                  </a:txBody>
                  <a:tcPr marL="68600" marR="68600" marT="34300" marB="34300" anchor="ctr">
                    <a:solidFill>
                      <a:srgbClr val="2A3990"/>
                    </a:solidFill>
                  </a:tcPr>
                </a:tc>
                <a:tc>
                  <a:txBody>
                    <a:bodyPr/>
                    <a:lstStyle/>
                    <a:p>
                      <a:pPr marL="0" lvl="0" indent="0" algn="ctr" rtl="0">
                        <a:spcBef>
                          <a:spcPts val="0"/>
                        </a:spcBef>
                        <a:spcAft>
                          <a:spcPts val="0"/>
                        </a:spcAft>
                        <a:buClr>
                          <a:schemeClr val="dk2"/>
                        </a:buClr>
                        <a:buFont typeface="Arial"/>
                        <a:buNone/>
                      </a:pPr>
                      <a:r>
                        <a:rPr lang="en-US" sz="1400"/>
                        <a:t>Recomendación</a:t>
                      </a:r>
                      <a:endParaRPr sz="1100"/>
                    </a:p>
                  </a:txBody>
                  <a:tcPr marL="68600" marR="68600" marT="34300" marB="34300" anchor="ctr">
                    <a:solidFill>
                      <a:srgbClr val="2A3990"/>
                    </a:solidFill>
                  </a:tcPr>
                </a:tc>
                <a:extLst>
                  <a:ext uri="{0D108BD9-81ED-4DB2-BD59-A6C34878D82A}">
                    <a16:rowId xmlns:a16="http://schemas.microsoft.com/office/drawing/2014/main" val="10000"/>
                  </a:ext>
                </a:extLst>
              </a:tr>
              <a:tr h="1775500">
                <a:tc>
                  <a:txBody>
                    <a:bodyPr/>
                    <a:lstStyle/>
                    <a:p>
                      <a:pPr marL="342900" marR="0" lvl="0" indent="0" algn="l" rtl="0">
                        <a:lnSpc>
                          <a:spcPct val="115000"/>
                        </a:lnSpc>
                        <a:spcBef>
                          <a:spcPts val="0"/>
                        </a:spcBef>
                        <a:spcAft>
                          <a:spcPts val="0"/>
                        </a:spcAft>
                        <a:buNone/>
                      </a:pPr>
                      <a:r>
                        <a:rPr lang="en-US" b="1">
                          <a:solidFill>
                            <a:srgbClr val="2A3990"/>
                          </a:solidFill>
                        </a:rPr>
                        <a:t>Personal bilingüe y amables en la oficina de las escuelas</a:t>
                      </a:r>
                      <a:endParaRPr b="1">
                        <a:solidFill>
                          <a:srgbClr val="2A3990"/>
                        </a:solidFill>
                      </a:endParaRPr>
                    </a:p>
                  </a:txBody>
                  <a:tcPr marL="68600" marR="68600" marT="34300" marB="34300" anchor="ctr"/>
                </a:tc>
                <a:tc>
                  <a:txBody>
                    <a:bodyPr/>
                    <a:lstStyle/>
                    <a:p>
                      <a:pPr marL="342900" marR="0" lvl="0" indent="-254000" algn="l" rtl="0">
                        <a:lnSpc>
                          <a:spcPct val="115000"/>
                        </a:lnSpc>
                        <a:spcBef>
                          <a:spcPts val="0"/>
                        </a:spcBef>
                        <a:spcAft>
                          <a:spcPts val="0"/>
                        </a:spcAft>
                        <a:buClr>
                          <a:srgbClr val="2A3990"/>
                        </a:buClr>
                        <a:buSzPts val="1400"/>
                        <a:buChar char="●"/>
                      </a:pPr>
                      <a:r>
                        <a:rPr lang="en-US" b="1">
                          <a:solidFill>
                            <a:srgbClr val="2A3990"/>
                          </a:solidFill>
                        </a:rPr>
                        <a:t>Ofrecer personal más eficiente que acoja y celebre la diversidad cultural de los estudiantes y sus familias</a:t>
                      </a:r>
                      <a:endParaRPr b="1">
                        <a:solidFill>
                          <a:srgbClr val="2A3990"/>
                        </a:solidFill>
                      </a:endParaRPr>
                    </a:p>
                    <a:p>
                      <a:pPr marL="342900" marR="0" lvl="0" indent="-254000" algn="l" rtl="0">
                        <a:lnSpc>
                          <a:spcPct val="115000"/>
                        </a:lnSpc>
                        <a:spcBef>
                          <a:spcPts val="0"/>
                        </a:spcBef>
                        <a:spcAft>
                          <a:spcPts val="0"/>
                        </a:spcAft>
                        <a:buClr>
                          <a:srgbClr val="2A3990"/>
                        </a:buClr>
                        <a:buSzPts val="1400"/>
                        <a:buChar char="●"/>
                      </a:pPr>
                      <a:r>
                        <a:rPr lang="en-US" b="1">
                          <a:solidFill>
                            <a:srgbClr val="2A3990"/>
                          </a:solidFill>
                        </a:rPr>
                        <a:t>Contratar personas de calidad y vocación.  Dar entrenamiento profesional a las personas para enfrentar cualquier situación con los padres. </a:t>
                      </a:r>
                      <a:endParaRPr b="1">
                        <a:solidFill>
                          <a:srgbClr val="2A3990"/>
                        </a:solidFill>
                      </a:endParaRPr>
                    </a:p>
                    <a:p>
                      <a:pPr marL="342900" marR="0" lvl="0" indent="-254000" algn="l" rtl="0">
                        <a:lnSpc>
                          <a:spcPct val="115000"/>
                        </a:lnSpc>
                        <a:spcBef>
                          <a:spcPts val="0"/>
                        </a:spcBef>
                        <a:spcAft>
                          <a:spcPts val="0"/>
                        </a:spcAft>
                        <a:buClr>
                          <a:srgbClr val="2A3990"/>
                        </a:buClr>
                        <a:buSzPts val="1400"/>
                        <a:buChar char="●"/>
                      </a:pPr>
                      <a:r>
                        <a:rPr lang="en-US" b="1">
                          <a:solidFill>
                            <a:srgbClr val="2A3990"/>
                          </a:solidFill>
                        </a:rPr>
                        <a:t>Reconocer y apreciar al personal que está haciendo bien su trabajo y apoyarlos con mejores ambientes de trabajo. </a:t>
                      </a:r>
                      <a:endParaRPr b="1">
                        <a:solidFill>
                          <a:srgbClr val="2A3990"/>
                        </a:solidFill>
                      </a:endParaRPr>
                    </a:p>
                  </a:txBody>
                  <a:tcPr marL="68600" marR="68600" marT="34300" marB="34300" anchor="ctr"/>
                </a:tc>
                <a:extLst>
                  <a:ext uri="{0D108BD9-81ED-4DB2-BD59-A6C34878D82A}">
                    <a16:rowId xmlns:a16="http://schemas.microsoft.com/office/drawing/2014/main" val="10001"/>
                  </a:ext>
                </a:extLst>
              </a:tr>
              <a:tr h="944875">
                <a:tc>
                  <a:txBody>
                    <a:bodyPr/>
                    <a:lstStyle/>
                    <a:p>
                      <a:pPr marL="342900" marR="0" lvl="0" indent="0" algn="l" rtl="0">
                        <a:lnSpc>
                          <a:spcPct val="115000"/>
                        </a:lnSpc>
                        <a:spcBef>
                          <a:spcPts val="0"/>
                        </a:spcBef>
                        <a:spcAft>
                          <a:spcPts val="0"/>
                        </a:spcAft>
                        <a:buNone/>
                      </a:pPr>
                      <a:r>
                        <a:rPr lang="en-US" b="1">
                          <a:solidFill>
                            <a:srgbClr val="2A3990"/>
                          </a:solidFill>
                        </a:rPr>
                        <a:t>Talleres </a:t>
                      </a:r>
                      <a:endParaRPr b="1">
                        <a:solidFill>
                          <a:srgbClr val="2A3990"/>
                        </a:solidFill>
                      </a:endParaRPr>
                    </a:p>
                  </a:txBody>
                  <a:tcPr marL="68600" marR="68600" marT="34300" marB="34300" anchor="ctr"/>
                </a:tc>
                <a:tc>
                  <a:txBody>
                    <a:bodyPr/>
                    <a:lstStyle/>
                    <a:p>
                      <a:pPr marL="342900" marR="0" lvl="0" indent="-254000" algn="l" rtl="0">
                        <a:lnSpc>
                          <a:spcPct val="115000"/>
                        </a:lnSpc>
                        <a:spcBef>
                          <a:spcPts val="0"/>
                        </a:spcBef>
                        <a:spcAft>
                          <a:spcPts val="0"/>
                        </a:spcAft>
                        <a:buClr>
                          <a:srgbClr val="2A3990"/>
                        </a:buClr>
                        <a:buSzPts val="1400"/>
                        <a:buChar char="●"/>
                      </a:pPr>
                      <a:r>
                        <a:rPr lang="en-US" b="1">
                          <a:solidFill>
                            <a:srgbClr val="2A3990"/>
                          </a:solidFill>
                        </a:rPr>
                        <a:t>Clases de prevension del suicidio y acoso para estudiantes </a:t>
                      </a:r>
                      <a:endParaRPr b="1">
                        <a:solidFill>
                          <a:srgbClr val="2A3990"/>
                        </a:solidFill>
                      </a:endParaRPr>
                    </a:p>
                    <a:p>
                      <a:pPr marL="342900" marR="0" lvl="0" indent="0" algn="l" rtl="0">
                        <a:lnSpc>
                          <a:spcPct val="115000"/>
                        </a:lnSpc>
                        <a:spcBef>
                          <a:spcPts val="0"/>
                        </a:spcBef>
                        <a:spcAft>
                          <a:spcPts val="0"/>
                        </a:spcAft>
                        <a:buNone/>
                      </a:pPr>
                      <a:endParaRPr b="1">
                        <a:solidFill>
                          <a:srgbClr val="2A3990"/>
                        </a:solidFill>
                      </a:endParaRPr>
                    </a:p>
                  </a:txBody>
                  <a:tcPr marL="68600" marR="68600" marT="34300" marB="34300" anchor="ct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p:nvPr/>
        </p:nvSpPr>
        <p:spPr>
          <a:xfrm>
            <a:off x="0" y="30750"/>
            <a:ext cx="9144000" cy="50820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a:off x="3406125" y="155975"/>
            <a:ext cx="1622700" cy="45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a:off x="6180300" y="155975"/>
            <a:ext cx="1766400" cy="45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VICE PRESIDENT</a:t>
            </a:r>
            <a:endParaRPr sz="1400" b="1" i="0" u="none" strike="noStrike" cap="none">
              <a:solidFill>
                <a:srgbClr val="000000"/>
              </a:solidFill>
              <a:latin typeface="Arial"/>
              <a:ea typeface="Arial"/>
              <a:cs typeface="Arial"/>
              <a:sym typeface="Arial"/>
            </a:endParaRPr>
          </a:p>
        </p:txBody>
      </p:sp>
      <p:sp>
        <p:nvSpPr>
          <p:cNvPr id="145" name="Google Shape;145;p2"/>
          <p:cNvSpPr/>
          <p:nvPr/>
        </p:nvSpPr>
        <p:spPr>
          <a:xfrm>
            <a:off x="192813" y="2731875"/>
            <a:ext cx="1485000" cy="45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SECRETARY</a:t>
            </a:r>
            <a:endParaRPr sz="1400" b="1" i="0" u="none" strike="noStrike" cap="none">
              <a:solidFill>
                <a:srgbClr val="000000"/>
              </a:solidFill>
              <a:latin typeface="Arial"/>
              <a:ea typeface="Arial"/>
              <a:cs typeface="Arial"/>
              <a:sym typeface="Arial"/>
            </a:endParaRPr>
          </a:p>
        </p:txBody>
      </p:sp>
      <p:sp>
        <p:nvSpPr>
          <p:cNvPr id="146" name="Google Shape;146;p2"/>
          <p:cNvSpPr/>
          <p:nvPr/>
        </p:nvSpPr>
        <p:spPr>
          <a:xfrm>
            <a:off x="2774850" y="2731863"/>
            <a:ext cx="2023500" cy="45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SERGEANT AT ARMS</a:t>
            </a:r>
            <a:endParaRPr sz="1400" b="1" i="0" u="none" strike="noStrike" cap="none">
              <a:solidFill>
                <a:srgbClr val="000000"/>
              </a:solidFill>
              <a:latin typeface="Arial"/>
              <a:ea typeface="Arial"/>
              <a:cs typeface="Arial"/>
              <a:sym typeface="Arial"/>
            </a:endParaRPr>
          </a:p>
        </p:txBody>
      </p:sp>
      <p:sp>
        <p:nvSpPr>
          <p:cNvPr id="147" name="Google Shape;147;p2"/>
          <p:cNvSpPr/>
          <p:nvPr/>
        </p:nvSpPr>
        <p:spPr>
          <a:xfrm>
            <a:off x="5698625" y="2805175"/>
            <a:ext cx="2023500" cy="45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PARLIAMENTARIAN</a:t>
            </a:r>
            <a:endParaRPr sz="1400" b="1" i="0" u="none" strike="noStrike" cap="none">
              <a:solidFill>
                <a:srgbClr val="000000"/>
              </a:solidFill>
              <a:latin typeface="Arial"/>
              <a:ea typeface="Arial"/>
              <a:cs typeface="Arial"/>
              <a:sym typeface="Arial"/>
            </a:endParaRPr>
          </a:p>
        </p:txBody>
      </p:sp>
      <p:sp>
        <p:nvSpPr>
          <p:cNvPr id="148" name="Google Shape;148;p2"/>
          <p:cNvSpPr txBox="1"/>
          <p:nvPr/>
        </p:nvSpPr>
        <p:spPr>
          <a:xfrm>
            <a:off x="3337275" y="194225"/>
            <a:ext cx="1622700" cy="38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PRESIDENT</a:t>
            </a:r>
            <a:endParaRPr sz="1400" b="1" i="0" u="none" strike="noStrike" cap="none">
              <a:solidFill>
                <a:srgbClr val="000000"/>
              </a:solidFill>
              <a:latin typeface="Arial"/>
              <a:ea typeface="Arial"/>
              <a:cs typeface="Arial"/>
              <a:sym typeface="Arial"/>
            </a:endParaRPr>
          </a:p>
        </p:txBody>
      </p:sp>
      <p:pic>
        <p:nvPicPr>
          <p:cNvPr id="149" name="Google Shape;149;p2"/>
          <p:cNvPicPr preferRelativeResize="0"/>
          <p:nvPr/>
        </p:nvPicPr>
        <p:blipFill rotWithShape="1">
          <a:blip r:embed="rId3">
            <a:alphaModFix/>
          </a:blip>
          <a:srcRect l="14634" t="7859" r="65859" b="45743"/>
          <a:stretch/>
        </p:blipFill>
        <p:spPr>
          <a:xfrm>
            <a:off x="3437450" y="790000"/>
            <a:ext cx="1279550" cy="1566826"/>
          </a:xfrm>
          <a:prstGeom prst="rect">
            <a:avLst/>
          </a:prstGeom>
          <a:noFill/>
          <a:ln>
            <a:noFill/>
          </a:ln>
        </p:spPr>
      </p:pic>
      <p:pic>
        <p:nvPicPr>
          <p:cNvPr id="150" name="Google Shape;150;p2"/>
          <p:cNvPicPr preferRelativeResize="0"/>
          <p:nvPr/>
        </p:nvPicPr>
        <p:blipFill rotWithShape="1">
          <a:blip r:embed="rId4">
            <a:alphaModFix/>
          </a:blip>
          <a:srcRect l="4354" t="6848" r="74793" b="50291"/>
          <a:stretch/>
        </p:blipFill>
        <p:spPr>
          <a:xfrm>
            <a:off x="192825" y="3373000"/>
            <a:ext cx="1340026" cy="1610375"/>
          </a:xfrm>
          <a:prstGeom prst="rect">
            <a:avLst/>
          </a:prstGeom>
          <a:noFill/>
          <a:ln>
            <a:noFill/>
          </a:ln>
        </p:spPr>
      </p:pic>
      <p:sp>
        <p:nvSpPr>
          <p:cNvPr id="151" name="Google Shape;151;p2"/>
          <p:cNvSpPr txBox="1"/>
          <p:nvPr/>
        </p:nvSpPr>
        <p:spPr>
          <a:xfrm>
            <a:off x="4959975" y="899000"/>
            <a:ext cx="13401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Arial"/>
                <a:ea typeface="Arial"/>
                <a:cs typeface="Arial"/>
                <a:sym typeface="Arial"/>
              </a:rPr>
              <a:t>Francisca </a:t>
            </a:r>
            <a:endParaRPr sz="14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Arial"/>
                <a:ea typeface="Arial"/>
                <a:cs typeface="Arial"/>
                <a:sym typeface="Arial"/>
              </a:rPr>
              <a:t>Vargas,</a:t>
            </a:r>
            <a:endParaRPr sz="14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b="1">
                <a:solidFill>
                  <a:srgbClr val="FFFFFF"/>
                </a:solidFill>
              </a:rPr>
              <a:t>McKinley Elementary</a:t>
            </a:r>
            <a:endParaRPr sz="14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p:txBody>
      </p:sp>
      <p:sp>
        <p:nvSpPr>
          <p:cNvPr id="152" name="Google Shape;152;p2"/>
          <p:cNvSpPr txBox="1"/>
          <p:nvPr/>
        </p:nvSpPr>
        <p:spPr>
          <a:xfrm>
            <a:off x="7815050" y="791300"/>
            <a:ext cx="11118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1">
                <a:solidFill>
                  <a:srgbClr val="FFFFFF"/>
                </a:solidFill>
              </a:rPr>
              <a:t>Lucia</a:t>
            </a:r>
            <a:r>
              <a:rPr lang="en-US" sz="1400" b="1" i="0" u="none" strike="noStrike" cap="none">
                <a:solidFill>
                  <a:srgbClr val="FFFFFF"/>
                </a:solidFill>
                <a:latin typeface="Arial"/>
                <a:ea typeface="Arial"/>
                <a:cs typeface="Arial"/>
                <a:sym typeface="Arial"/>
              </a:rPr>
              <a:t> </a:t>
            </a:r>
            <a:r>
              <a:rPr lang="en-US" b="1">
                <a:solidFill>
                  <a:srgbClr val="FFFFFF"/>
                </a:solidFill>
              </a:rPr>
              <a:t>Vega</a:t>
            </a:r>
            <a:r>
              <a:rPr lang="en-US" sz="1400" b="1" i="0" u="none" strike="noStrike" cap="none">
                <a:solidFill>
                  <a:srgbClr val="FFFFFF"/>
                </a:solidFill>
                <a:latin typeface="Arial"/>
                <a:ea typeface="Arial"/>
                <a:cs typeface="Arial"/>
                <a:sym typeface="Arial"/>
              </a:rPr>
              <a:t>,</a:t>
            </a:r>
            <a:endParaRPr sz="14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b="1">
                <a:solidFill>
                  <a:srgbClr val="FFFFFF"/>
                </a:solidFill>
              </a:rPr>
              <a:t>Edison High School</a:t>
            </a:r>
            <a:endParaRPr sz="14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p:txBody>
      </p:sp>
      <p:sp>
        <p:nvSpPr>
          <p:cNvPr id="153" name="Google Shape;153;p2"/>
          <p:cNvSpPr txBox="1"/>
          <p:nvPr/>
        </p:nvSpPr>
        <p:spPr>
          <a:xfrm>
            <a:off x="1730850" y="3505663"/>
            <a:ext cx="11877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Arial"/>
                <a:ea typeface="Arial"/>
                <a:cs typeface="Arial"/>
                <a:sym typeface="Arial"/>
              </a:rPr>
              <a:t>Lucila </a:t>
            </a:r>
            <a:endParaRPr sz="14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Arial"/>
                <a:ea typeface="Arial"/>
                <a:cs typeface="Arial"/>
                <a:sym typeface="Arial"/>
              </a:rPr>
              <a:t>Mendoza,</a:t>
            </a:r>
            <a:endParaRPr sz="14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Arial"/>
                <a:ea typeface="Arial"/>
                <a:cs typeface="Arial"/>
                <a:sym typeface="Arial"/>
              </a:rPr>
              <a:t>Weber High School </a:t>
            </a:r>
            <a:endParaRPr sz="1400" b="1" i="0" u="none" strike="noStrike" cap="none">
              <a:solidFill>
                <a:srgbClr val="FFFFFF"/>
              </a:solidFill>
              <a:latin typeface="Arial"/>
              <a:ea typeface="Arial"/>
              <a:cs typeface="Arial"/>
              <a:sym typeface="Arial"/>
            </a:endParaRPr>
          </a:p>
        </p:txBody>
      </p:sp>
      <p:sp>
        <p:nvSpPr>
          <p:cNvPr id="154" name="Google Shape;154;p2"/>
          <p:cNvSpPr txBox="1"/>
          <p:nvPr/>
        </p:nvSpPr>
        <p:spPr>
          <a:xfrm>
            <a:off x="4762950" y="3397975"/>
            <a:ext cx="13401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1">
                <a:solidFill>
                  <a:srgbClr val="FFFFFF"/>
                </a:solidFill>
              </a:rPr>
              <a:t>Shirley Garcia, </a:t>
            </a:r>
            <a:endParaRPr b="1">
              <a:solidFill>
                <a:srgbClr val="FFFFFF"/>
              </a:solidFill>
            </a:endParaRPr>
          </a:p>
          <a:p>
            <a:pPr marL="0" marR="0" lvl="0" indent="0" algn="l" rtl="0">
              <a:lnSpc>
                <a:spcPct val="100000"/>
              </a:lnSpc>
              <a:spcBef>
                <a:spcPts val="0"/>
              </a:spcBef>
              <a:spcAft>
                <a:spcPts val="0"/>
              </a:spcAft>
              <a:buClr>
                <a:srgbClr val="000000"/>
              </a:buClr>
              <a:buSzPts val="1400"/>
              <a:buFont typeface="Arial"/>
              <a:buNone/>
            </a:pPr>
            <a:r>
              <a:rPr lang="en-US" b="1">
                <a:solidFill>
                  <a:srgbClr val="FFFFFF"/>
                </a:solidFill>
              </a:rPr>
              <a:t>San Joaquin Elementary</a:t>
            </a:r>
            <a:endParaRPr sz="1400" b="1" i="0" u="none" strike="noStrike" cap="none">
              <a:solidFill>
                <a:srgbClr val="FFFFFF"/>
              </a:solidFill>
              <a:latin typeface="Arial"/>
              <a:ea typeface="Arial"/>
              <a:cs typeface="Arial"/>
              <a:sym typeface="Arial"/>
            </a:endParaRPr>
          </a:p>
        </p:txBody>
      </p:sp>
      <p:sp>
        <p:nvSpPr>
          <p:cNvPr id="155" name="Google Shape;155;p2"/>
          <p:cNvSpPr txBox="1"/>
          <p:nvPr/>
        </p:nvSpPr>
        <p:spPr>
          <a:xfrm>
            <a:off x="7525700" y="3437525"/>
            <a:ext cx="14850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1">
                <a:solidFill>
                  <a:srgbClr val="FFFFFF"/>
                </a:solidFill>
              </a:rPr>
              <a:t>Maria de la Luz</a:t>
            </a:r>
            <a:endParaRPr b="1">
              <a:solidFill>
                <a:srgbClr val="FFFFFF"/>
              </a:solidFill>
            </a:endParaRPr>
          </a:p>
          <a:p>
            <a:pPr marL="0" marR="0" lvl="0" indent="0" algn="l" rtl="0">
              <a:lnSpc>
                <a:spcPct val="100000"/>
              </a:lnSpc>
              <a:spcBef>
                <a:spcPts val="0"/>
              </a:spcBef>
              <a:spcAft>
                <a:spcPts val="0"/>
              </a:spcAft>
              <a:buClr>
                <a:srgbClr val="000000"/>
              </a:buClr>
              <a:buSzPts val="1400"/>
              <a:buFont typeface="Arial"/>
              <a:buNone/>
            </a:pPr>
            <a:r>
              <a:rPr lang="en-US" b="1">
                <a:solidFill>
                  <a:srgbClr val="FFFFFF"/>
                </a:solidFill>
              </a:rPr>
              <a:t>Villarreal,</a:t>
            </a:r>
            <a:endParaRPr b="1">
              <a:solidFill>
                <a:srgbClr val="FFFFFF"/>
              </a:solidFill>
            </a:endParaRPr>
          </a:p>
          <a:p>
            <a:pPr marL="0" marR="0" lvl="0" indent="0" algn="l" rtl="0">
              <a:lnSpc>
                <a:spcPct val="100000"/>
              </a:lnSpc>
              <a:spcBef>
                <a:spcPts val="0"/>
              </a:spcBef>
              <a:spcAft>
                <a:spcPts val="0"/>
              </a:spcAft>
              <a:buClr>
                <a:srgbClr val="000000"/>
              </a:buClr>
              <a:buSzPts val="1400"/>
              <a:buFont typeface="Arial"/>
              <a:buNone/>
            </a:pPr>
            <a:r>
              <a:rPr lang="en-US" b="1">
                <a:solidFill>
                  <a:srgbClr val="FFFFFF"/>
                </a:solidFill>
              </a:rPr>
              <a:t>Elmwood &amp; Franklin High School </a:t>
            </a:r>
            <a:endParaRPr b="1">
              <a:solidFill>
                <a:srgbClr val="FFFFFF"/>
              </a:solidFill>
            </a:endParaRPr>
          </a:p>
          <a:p>
            <a:pPr marL="0" marR="0" lvl="0" indent="0" algn="l" rtl="0">
              <a:lnSpc>
                <a:spcPct val="100000"/>
              </a:lnSpc>
              <a:spcBef>
                <a:spcPts val="0"/>
              </a:spcBef>
              <a:spcAft>
                <a:spcPts val="0"/>
              </a:spcAft>
              <a:buClr>
                <a:srgbClr val="000000"/>
              </a:buClr>
              <a:buSzPts val="1400"/>
              <a:buFont typeface="Arial"/>
              <a:buNone/>
            </a:pPr>
            <a:endParaRPr b="1">
              <a:solidFill>
                <a:srgbClr val="FFFFFF"/>
              </a:solidFill>
            </a:endParaRPr>
          </a:p>
        </p:txBody>
      </p:sp>
      <p:sp>
        <p:nvSpPr>
          <p:cNvPr id="156" name="Google Shape;156;p2"/>
          <p:cNvSpPr txBox="1"/>
          <p:nvPr/>
        </p:nvSpPr>
        <p:spPr>
          <a:xfrm>
            <a:off x="192825" y="322825"/>
            <a:ext cx="28863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Arial"/>
                <a:ea typeface="Arial"/>
                <a:cs typeface="Arial"/>
                <a:sym typeface="Arial"/>
              </a:rPr>
              <a:t>DELAC Officials</a:t>
            </a:r>
            <a:endParaRPr sz="22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Arial"/>
                <a:ea typeface="Arial"/>
                <a:cs typeface="Arial"/>
                <a:sym typeface="Arial"/>
              </a:rPr>
              <a:t>Oficiales de DELAC</a:t>
            </a:r>
            <a:endParaRPr sz="2200" b="1" i="0" u="none" strike="noStrike" cap="none">
              <a:solidFill>
                <a:schemeClr val="lt1"/>
              </a:solidFill>
              <a:latin typeface="Arial"/>
              <a:ea typeface="Arial"/>
              <a:cs typeface="Arial"/>
              <a:sym typeface="Arial"/>
            </a:endParaRPr>
          </a:p>
        </p:txBody>
      </p:sp>
      <p:pic>
        <p:nvPicPr>
          <p:cNvPr id="157" name="Google Shape;157;p2"/>
          <p:cNvPicPr preferRelativeResize="0"/>
          <p:nvPr/>
        </p:nvPicPr>
        <p:blipFill rotWithShape="1">
          <a:blip r:embed="rId5">
            <a:alphaModFix/>
          </a:blip>
          <a:srcRect l="2854" t="6989" r="76154" b="49488"/>
          <a:stretch/>
        </p:blipFill>
        <p:spPr>
          <a:xfrm>
            <a:off x="6321000" y="790000"/>
            <a:ext cx="1279502" cy="1566826"/>
          </a:xfrm>
          <a:prstGeom prst="rect">
            <a:avLst/>
          </a:prstGeom>
          <a:noFill/>
          <a:ln>
            <a:noFill/>
          </a:ln>
        </p:spPr>
      </p:pic>
      <p:pic>
        <p:nvPicPr>
          <p:cNvPr id="158" name="Google Shape;158;p2"/>
          <p:cNvPicPr preferRelativeResize="0"/>
          <p:nvPr/>
        </p:nvPicPr>
        <p:blipFill rotWithShape="1">
          <a:blip r:embed="rId5">
            <a:alphaModFix/>
          </a:blip>
          <a:srcRect l="35648" t="7292" r="41984" b="48430"/>
          <a:stretch/>
        </p:blipFill>
        <p:spPr>
          <a:xfrm>
            <a:off x="6040350" y="3394775"/>
            <a:ext cx="1340102" cy="1566826"/>
          </a:xfrm>
          <a:prstGeom prst="rect">
            <a:avLst/>
          </a:prstGeom>
          <a:noFill/>
          <a:ln>
            <a:noFill/>
          </a:ln>
        </p:spPr>
      </p:pic>
      <p:pic>
        <p:nvPicPr>
          <p:cNvPr id="159" name="Google Shape;159;p2"/>
          <p:cNvPicPr preferRelativeResize="0"/>
          <p:nvPr/>
        </p:nvPicPr>
        <p:blipFill rotWithShape="1">
          <a:blip r:embed="rId5">
            <a:alphaModFix/>
          </a:blip>
          <a:srcRect l="67890" t="7438" r="9743" b="48284"/>
          <a:stretch/>
        </p:blipFill>
        <p:spPr>
          <a:xfrm>
            <a:off x="3116538" y="3392850"/>
            <a:ext cx="1340102" cy="15668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13a8634cf84_7_17"/>
          <p:cNvSpPr txBox="1">
            <a:spLocks noGrp="1"/>
          </p:cNvSpPr>
          <p:nvPr>
            <p:ph type="title"/>
          </p:nvPr>
        </p:nvSpPr>
        <p:spPr>
          <a:xfrm>
            <a:off x="828675" y="57150"/>
            <a:ext cx="7485600" cy="822900"/>
          </a:xfrm>
          <a:prstGeom prst="rect">
            <a:avLst/>
          </a:prstGeom>
          <a:noFill/>
          <a:ln>
            <a:noFill/>
          </a:ln>
        </p:spPr>
        <p:txBody>
          <a:bodyPr spcFirstLastPara="1" wrap="square" lIns="0" tIns="34275" rIns="0" bIns="34275" anchor="b" anchorCtr="0">
            <a:normAutofit/>
          </a:bodyPr>
          <a:lstStyle/>
          <a:p>
            <a:pPr marL="0" lvl="0" indent="0" algn="l" rtl="0">
              <a:lnSpc>
                <a:spcPct val="90000"/>
              </a:lnSpc>
              <a:spcBef>
                <a:spcPts val="0"/>
              </a:spcBef>
              <a:spcAft>
                <a:spcPts val="0"/>
              </a:spcAft>
              <a:buClr>
                <a:schemeClr val="dk1"/>
              </a:buClr>
              <a:buSzPts val="2100"/>
              <a:buFont typeface="Arial"/>
              <a:buNone/>
            </a:pPr>
            <a:r>
              <a:rPr lang="en-US" b="1">
                <a:solidFill>
                  <a:srgbClr val="2A3990"/>
                </a:solidFill>
              </a:rPr>
              <a:t>Recommendations</a:t>
            </a:r>
            <a:endParaRPr b="1">
              <a:solidFill>
                <a:srgbClr val="2A3990"/>
              </a:solidFill>
            </a:endParaRPr>
          </a:p>
        </p:txBody>
      </p:sp>
      <p:graphicFrame>
        <p:nvGraphicFramePr>
          <p:cNvPr id="366" name="Google Shape;366;g13a8634cf84_7_17"/>
          <p:cNvGraphicFramePr/>
          <p:nvPr/>
        </p:nvGraphicFramePr>
        <p:xfrm>
          <a:off x="828663" y="1088651"/>
          <a:ext cx="7362750" cy="3078515"/>
        </p:xfrm>
        <a:graphic>
          <a:graphicData uri="http://schemas.openxmlformats.org/drawingml/2006/table">
            <a:tbl>
              <a:tblPr firstRow="1" bandRow="1">
                <a:noFill/>
                <a:tableStyleId>{47CB11F7-F1DA-4E1F-8D31-1B50F7478B40}</a:tableStyleId>
              </a:tblPr>
              <a:tblGrid>
                <a:gridCol w="2846600">
                  <a:extLst>
                    <a:ext uri="{9D8B030D-6E8A-4147-A177-3AD203B41FA5}">
                      <a16:colId xmlns:a16="http://schemas.microsoft.com/office/drawing/2014/main" val="20000"/>
                    </a:ext>
                  </a:extLst>
                </a:gridCol>
                <a:gridCol w="4516150">
                  <a:extLst>
                    <a:ext uri="{9D8B030D-6E8A-4147-A177-3AD203B41FA5}">
                      <a16:colId xmlns:a16="http://schemas.microsoft.com/office/drawing/2014/main" val="20001"/>
                    </a:ext>
                  </a:extLst>
                </a:gridCol>
              </a:tblGrid>
              <a:tr h="281950">
                <a:tc>
                  <a:txBody>
                    <a:bodyPr/>
                    <a:lstStyle/>
                    <a:p>
                      <a:pPr marL="0" marR="0" lvl="0" indent="0" algn="ctr" rtl="0">
                        <a:spcBef>
                          <a:spcPts val="0"/>
                        </a:spcBef>
                        <a:spcAft>
                          <a:spcPts val="0"/>
                        </a:spcAft>
                        <a:buNone/>
                      </a:pPr>
                      <a:r>
                        <a:rPr lang="en-US" sz="1400"/>
                        <a:t>Necesidad</a:t>
                      </a:r>
                      <a:endParaRPr sz="1400"/>
                    </a:p>
                  </a:txBody>
                  <a:tcPr marL="68600" marR="68600" marT="34300" marB="34300" anchor="ctr">
                    <a:solidFill>
                      <a:srgbClr val="2A3990"/>
                    </a:solidFill>
                  </a:tcPr>
                </a:tc>
                <a:tc>
                  <a:txBody>
                    <a:bodyPr/>
                    <a:lstStyle/>
                    <a:p>
                      <a:pPr marL="0" lvl="0" indent="0" algn="ctr" rtl="0">
                        <a:spcBef>
                          <a:spcPts val="0"/>
                        </a:spcBef>
                        <a:spcAft>
                          <a:spcPts val="0"/>
                        </a:spcAft>
                        <a:buClr>
                          <a:schemeClr val="dk2"/>
                        </a:buClr>
                        <a:buFont typeface="Arial"/>
                        <a:buNone/>
                      </a:pPr>
                      <a:r>
                        <a:rPr lang="en-US" sz="1400"/>
                        <a:t>Recomendación</a:t>
                      </a:r>
                      <a:endParaRPr sz="1100"/>
                    </a:p>
                  </a:txBody>
                  <a:tcPr marL="68600" marR="68600" marT="34300" marB="34300" anchor="ctr">
                    <a:solidFill>
                      <a:srgbClr val="2A3990"/>
                    </a:solidFill>
                  </a:tcPr>
                </a:tc>
                <a:extLst>
                  <a:ext uri="{0D108BD9-81ED-4DB2-BD59-A6C34878D82A}">
                    <a16:rowId xmlns:a16="http://schemas.microsoft.com/office/drawing/2014/main" val="10000"/>
                  </a:ext>
                </a:extLst>
              </a:tr>
              <a:tr h="1775500">
                <a:tc>
                  <a:txBody>
                    <a:bodyPr/>
                    <a:lstStyle/>
                    <a:p>
                      <a:pPr marL="342900" marR="0" lvl="0" indent="0" algn="l" rtl="0">
                        <a:lnSpc>
                          <a:spcPct val="115000"/>
                        </a:lnSpc>
                        <a:spcBef>
                          <a:spcPts val="0"/>
                        </a:spcBef>
                        <a:spcAft>
                          <a:spcPts val="0"/>
                        </a:spcAft>
                        <a:buNone/>
                      </a:pPr>
                      <a:r>
                        <a:rPr lang="en-US" b="1">
                          <a:solidFill>
                            <a:srgbClr val="2A3990"/>
                          </a:solidFill>
                        </a:rPr>
                        <a:t>Bilingual personnel and friendly staff in school offices</a:t>
                      </a:r>
                      <a:endParaRPr b="1">
                        <a:solidFill>
                          <a:srgbClr val="2A3990"/>
                        </a:solidFill>
                      </a:endParaRPr>
                    </a:p>
                  </a:txBody>
                  <a:tcPr marL="68600" marR="68600" marT="34300" marB="34300" anchor="ctr"/>
                </a:tc>
                <a:tc>
                  <a:txBody>
                    <a:bodyPr/>
                    <a:lstStyle/>
                    <a:p>
                      <a:pPr marL="342900" marR="0" lvl="0" indent="-247650" algn="l" rtl="0">
                        <a:lnSpc>
                          <a:spcPct val="100000"/>
                        </a:lnSpc>
                        <a:spcBef>
                          <a:spcPts val="0"/>
                        </a:spcBef>
                        <a:spcAft>
                          <a:spcPts val="0"/>
                        </a:spcAft>
                        <a:buClr>
                          <a:srgbClr val="2A3990"/>
                        </a:buClr>
                        <a:buSzPts val="1300"/>
                        <a:buChar char="●"/>
                      </a:pPr>
                      <a:r>
                        <a:rPr lang="en-US" sz="1300" b="1">
                          <a:solidFill>
                            <a:srgbClr val="2A3990"/>
                          </a:solidFill>
                        </a:rPr>
                        <a:t>Provide more effective staffing that embraces and celebrates the cultural diversity of students and their families</a:t>
                      </a:r>
                      <a:endParaRPr sz="1300" b="1">
                        <a:solidFill>
                          <a:srgbClr val="2A3990"/>
                        </a:solidFill>
                      </a:endParaRPr>
                    </a:p>
                    <a:p>
                      <a:pPr marL="342900" marR="0" lvl="0" indent="-247650" algn="l" rtl="0">
                        <a:lnSpc>
                          <a:spcPct val="100000"/>
                        </a:lnSpc>
                        <a:spcBef>
                          <a:spcPts val="0"/>
                        </a:spcBef>
                        <a:spcAft>
                          <a:spcPts val="0"/>
                        </a:spcAft>
                        <a:buClr>
                          <a:srgbClr val="2A3990"/>
                        </a:buClr>
                        <a:buSzPts val="1300"/>
                        <a:buChar char="●"/>
                      </a:pPr>
                      <a:r>
                        <a:rPr lang="en-US" sz="1300" b="1">
                          <a:solidFill>
                            <a:srgbClr val="2A3990"/>
                          </a:solidFill>
                        </a:rPr>
                        <a:t>Hire people of quality and vocation. Give professional training to people to deal with any situation with parents.</a:t>
                      </a:r>
                      <a:endParaRPr sz="1300" b="1">
                        <a:solidFill>
                          <a:srgbClr val="2A3990"/>
                        </a:solidFill>
                      </a:endParaRPr>
                    </a:p>
                    <a:p>
                      <a:pPr marL="342900" marR="0" lvl="0" indent="-247650" algn="l" rtl="0">
                        <a:lnSpc>
                          <a:spcPct val="100000"/>
                        </a:lnSpc>
                        <a:spcBef>
                          <a:spcPts val="0"/>
                        </a:spcBef>
                        <a:spcAft>
                          <a:spcPts val="0"/>
                        </a:spcAft>
                        <a:buClr>
                          <a:srgbClr val="2A3990"/>
                        </a:buClr>
                        <a:buSzPts val="1300"/>
                        <a:buChar char="●"/>
                      </a:pPr>
                      <a:r>
                        <a:rPr lang="en-US" sz="1300" b="1">
                          <a:solidFill>
                            <a:srgbClr val="2A3990"/>
                          </a:solidFill>
                        </a:rPr>
                        <a:t>Recognize and appreciate staff who are doing their jobs well and support them with better work environments.</a:t>
                      </a:r>
                      <a:endParaRPr b="1">
                        <a:solidFill>
                          <a:srgbClr val="2A3990"/>
                        </a:solidFill>
                      </a:endParaRPr>
                    </a:p>
                  </a:txBody>
                  <a:tcPr marL="68600" marR="68600" marT="34300" marB="34300" anchor="ctr"/>
                </a:tc>
                <a:extLst>
                  <a:ext uri="{0D108BD9-81ED-4DB2-BD59-A6C34878D82A}">
                    <a16:rowId xmlns:a16="http://schemas.microsoft.com/office/drawing/2014/main" val="10001"/>
                  </a:ext>
                </a:extLst>
              </a:tr>
              <a:tr h="944875">
                <a:tc>
                  <a:txBody>
                    <a:bodyPr/>
                    <a:lstStyle/>
                    <a:p>
                      <a:pPr marL="0" marR="0" lvl="0" indent="0" algn="ctr" rtl="0">
                        <a:lnSpc>
                          <a:spcPct val="115000"/>
                        </a:lnSpc>
                        <a:spcBef>
                          <a:spcPts val="0"/>
                        </a:spcBef>
                        <a:spcAft>
                          <a:spcPts val="0"/>
                        </a:spcAft>
                        <a:buNone/>
                      </a:pPr>
                      <a:r>
                        <a:rPr lang="en-US" b="1">
                          <a:solidFill>
                            <a:srgbClr val="2A3990"/>
                          </a:solidFill>
                        </a:rPr>
                        <a:t>Workshops</a:t>
                      </a:r>
                      <a:endParaRPr b="1">
                        <a:solidFill>
                          <a:srgbClr val="2A3990"/>
                        </a:solidFill>
                      </a:endParaRPr>
                    </a:p>
                  </a:txBody>
                  <a:tcPr marL="68600" marR="68600" marT="34300" marB="34300" anchor="ctr"/>
                </a:tc>
                <a:tc>
                  <a:txBody>
                    <a:bodyPr/>
                    <a:lstStyle/>
                    <a:p>
                      <a:pPr marL="342900" marR="0" lvl="0" indent="-247650" algn="l" rtl="0">
                        <a:lnSpc>
                          <a:spcPct val="100000"/>
                        </a:lnSpc>
                        <a:spcBef>
                          <a:spcPts val="0"/>
                        </a:spcBef>
                        <a:spcAft>
                          <a:spcPts val="0"/>
                        </a:spcAft>
                        <a:buClr>
                          <a:srgbClr val="2A3990"/>
                        </a:buClr>
                        <a:buSzPts val="1300"/>
                        <a:buChar char="●"/>
                      </a:pPr>
                      <a:r>
                        <a:rPr lang="en-US" sz="1300" b="1">
                          <a:solidFill>
                            <a:srgbClr val="2A3990"/>
                          </a:solidFill>
                        </a:rPr>
                        <a:t>Suicide and bullying prevention classes for students</a:t>
                      </a:r>
                      <a:endParaRPr sz="1300" b="1">
                        <a:solidFill>
                          <a:srgbClr val="2A3990"/>
                        </a:solidFill>
                      </a:endParaRPr>
                    </a:p>
                    <a:p>
                      <a:pPr marL="342900" marR="0" lvl="0" indent="0" algn="l" rtl="0">
                        <a:lnSpc>
                          <a:spcPct val="100000"/>
                        </a:lnSpc>
                        <a:spcBef>
                          <a:spcPts val="0"/>
                        </a:spcBef>
                        <a:spcAft>
                          <a:spcPts val="0"/>
                        </a:spcAft>
                        <a:buNone/>
                      </a:pPr>
                      <a:endParaRPr sz="1300" b="1">
                        <a:solidFill>
                          <a:srgbClr val="2A3990"/>
                        </a:solidFill>
                      </a:endParaRPr>
                    </a:p>
                    <a:p>
                      <a:pPr marL="342900" marR="0" lvl="0" indent="0" algn="l" rtl="0">
                        <a:lnSpc>
                          <a:spcPct val="115000"/>
                        </a:lnSpc>
                        <a:spcBef>
                          <a:spcPts val="0"/>
                        </a:spcBef>
                        <a:spcAft>
                          <a:spcPts val="0"/>
                        </a:spcAft>
                        <a:buNone/>
                      </a:pPr>
                      <a:endParaRPr b="1">
                        <a:solidFill>
                          <a:srgbClr val="2A3990"/>
                        </a:solidFill>
                      </a:endParaRPr>
                    </a:p>
                  </a:txBody>
                  <a:tcPr marL="68600" marR="68600" marT="34300" marB="34300" anchor="ct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134dfc4355f_0_753"/>
          <p:cNvSpPr/>
          <p:nvPr/>
        </p:nvSpPr>
        <p:spPr>
          <a:xfrm>
            <a:off x="0" y="1"/>
            <a:ext cx="9144000" cy="1722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g134dfc4355f_0_753"/>
          <p:cNvSpPr txBox="1">
            <a:spLocks noGrp="1"/>
          </p:cNvSpPr>
          <p:nvPr>
            <p:ph type="ctrTitle" idx="4294967295"/>
          </p:nvPr>
        </p:nvSpPr>
        <p:spPr>
          <a:xfrm>
            <a:off x="2737550" y="-129780"/>
            <a:ext cx="3459600" cy="1159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0" i="0" u="none" strike="noStrike" cap="none">
                <a:solidFill>
                  <a:srgbClr val="FFFFFF"/>
                </a:solidFill>
                <a:latin typeface="Arial"/>
                <a:ea typeface="Arial"/>
                <a:cs typeface="Arial"/>
                <a:sym typeface="Arial"/>
              </a:rPr>
              <a:t>DELAC</a:t>
            </a:r>
            <a:endParaRPr sz="2800" b="0" i="0" u="none" strike="noStrike" cap="none">
              <a:solidFill>
                <a:srgbClr val="FFFFFF"/>
              </a:solidFill>
              <a:latin typeface="Arial"/>
              <a:ea typeface="Arial"/>
              <a:cs typeface="Arial"/>
              <a:sym typeface="Arial"/>
            </a:endParaRPr>
          </a:p>
        </p:txBody>
      </p:sp>
      <p:sp>
        <p:nvSpPr>
          <p:cNvPr id="373" name="Google Shape;373;g134dfc4355f_0_753"/>
          <p:cNvSpPr txBox="1">
            <a:spLocks noGrp="1"/>
          </p:cNvSpPr>
          <p:nvPr>
            <p:ph type="subTitle" idx="1"/>
          </p:nvPr>
        </p:nvSpPr>
        <p:spPr>
          <a:xfrm>
            <a:off x="311700" y="1837974"/>
            <a:ext cx="8520600" cy="2890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a:solidFill>
                  <a:srgbClr val="073763"/>
                </a:solidFill>
              </a:rPr>
              <a:t>More information/ Más información</a:t>
            </a:r>
            <a:endParaRPr>
              <a:solidFill>
                <a:srgbClr val="073763"/>
              </a:solidFill>
            </a:endParaRPr>
          </a:p>
        </p:txBody>
      </p:sp>
      <p:sp>
        <p:nvSpPr>
          <p:cNvPr id="374" name="Google Shape;374;g134dfc4355f_0_753"/>
          <p:cNvSpPr txBox="1"/>
          <p:nvPr/>
        </p:nvSpPr>
        <p:spPr>
          <a:xfrm>
            <a:off x="2257100" y="806824"/>
            <a:ext cx="5004000" cy="5778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0"/>
              </a:spcBef>
              <a:spcAft>
                <a:spcPts val="0"/>
              </a:spcAft>
              <a:buClr>
                <a:schemeClr val="dk1"/>
              </a:buClr>
              <a:buSzPts val="1018"/>
              <a:buFont typeface="Arial"/>
              <a:buNone/>
            </a:pPr>
            <a:r>
              <a:rPr lang="en-US" sz="1442" b="1" i="0" u="none" strike="noStrike" cap="none">
                <a:solidFill>
                  <a:schemeClr val="lt1"/>
                </a:solidFill>
                <a:latin typeface="Roboto"/>
                <a:ea typeface="Roboto"/>
                <a:cs typeface="Roboto"/>
                <a:sym typeface="Roboto"/>
              </a:rPr>
              <a:t>District English Learner Advisory Committee</a:t>
            </a:r>
            <a:endParaRPr sz="1442" b="1"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g134dfc4355f_0_753"/>
          <p:cNvSpPr txBox="1"/>
          <p:nvPr/>
        </p:nvSpPr>
        <p:spPr>
          <a:xfrm>
            <a:off x="1936851" y="1004033"/>
            <a:ext cx="59256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Arial"/>
                <a:ea typeface="Arial"/>
                <a:cs typeface="Arial"/>
                <a:sym typeface="Arial"/>
              </a:rPr>
              <a:t>El Comité Asesor de Aprendices de Inglés del Distrito Escolar</a:t>
            </a:r>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Arial"/>
                <a:ea typeface="Arial"/>
                <a:cs typeface="Arial"/>
                <a:sym typeface="Arial"/>
              </a:rPr>
              <a:t>Unificado de Stockton</a:t>
            </a:r>
            <a:endParaRPr sz="1500" b="1" i="0" u="none" strike="noStrike" cap="none">
              <a:solidFill>
                <a:srgbClr val="FFFFFF"/>
              </a:solidFill>
              <a:latin typeface="Arial"/>
              <a:ea typeface="Arial"/>
              <a:cs typeface="Arial"/>
              <a:sym typeface="Arial"/>
            </a:endParaRPr>
          </a:p>
        </p:txBody>
      </p:sp>
      <p:sp>
        <p:nvSpPr>
          <p:cNvPr id="376" name="Google Shape;376;g134dfc4355f_0_753"/>
          <p:cNvSpPr/>
          <p:nvPr/>
        </p:nvSpPr>
        <p:spPr>
          <a:xfrm>
            <a:off x="675132" y="184451"/>
            <a:ext cx="1238700" cy="1123200"/>
          </a:xfrm>
          <a:prstGeom prst="rect">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7" name="Google Shape;377;g134dfc4355f_0_753"/>
          <p:cNvPicPr preferRelativeResize="0"/>
          <p:nvPr/>
        </p:nvPicPr>
        <p:blipFill rotWithShape="1">
          <a:blip r:embed="rId3">
            <a:alphaModFix/>
          </a:blip>
          <a:srcRect/>
          <a:stretch/>
        </p:blipFill>
        <p:spPr>
          <a:xfrm>
            <a:off x="751288" y="184452"/>
            <a:ext cx="1001909" cy="1123198"/>
          </a:xfrm>
          <a:prstGeom prst="rect">
            <a:avLst/>
          </a:prstGeom>
          <a:noFill/>
          <a:ln>
            <a:noFill/>
          </a:ln>
        </p:spPr>
      </p:pic>
      <p:sp>
        <p:nvSpPr>
          <p:cNvPr id="378" name="Google Shape;378;g134dfc4355f_0_753"/>
          <p:cNvSpPr txBox="1"/>
          <p:nvPr/>
        </p:nvSpPr>
        <p:spPr>
          <a:xfrm>
            <a:off x="525510" y="3264610"/>
            <a:ext cx="8251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g134dfc4355f_0_753"/>
          <p:cNvSpPr txBox="1"/>
          <p:nvPr/>
        </p:nvSpPr>
        <p:spPr>
          <a:xfrm>
            <a:off x="832275" y="2663300"/>
            <a:ext cx="7840200" cy="17238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dk1"/>
              </a:buClr>
              <a:buSzPts val="1500"/>
              <a:buChar char="●"/>
            </a:pPr>
            <a:r>
              <a:rPr lang="en-US" sz="1500" u="sng">
                <a:solidFill>
                  <a:schemeClr val="dk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DELAC District Webpage/Página Web del Distrito de DELAC</a:t>
            </a:r>
            <a:endParaRPr>
              <a:solidFill>
                <a:schemeClr val="dk1"/>
              </a:solidFill>
            </a:endParaRPr>
          </a:p>
          <a:p>
            <a:pPr marL="457200" lvl="0" indent="-317500" algn="l" rtl="0">
              <a:spcBef>
                <a:spcPts val="0"/>
              </a:spcBef>
              <a:spcAft>
                <a:spcPts val="0"/>
              </a:spcAft>
              <a:buClr>
                <a:schemeClr val="dk1"/>
              </a:buClr>
              <a:buSzPts val="1400"/>
              <a:buChar char="●"/>
            </a:pPr>
            <a:r>
              <a:rPr lang="en-US" sz="1500" u="sng">
                <a:solidFill>
                  <a:schemeClr val="dk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DELAC Facebook Group Page/Página del Grupo de Facebook de DELAC</a:t>
            </a:r>
            <a:endParaRPr>
              <a:solidFill>
                <a:schemeClr val="dk1"/>
              </a:solidFill>
            </a:endParaRPr>
          </a:p>
          <a:p>
            <a:pPr marL="457200" lvl="0" indent="-317500" algn="l" rtl="0">
              <a:spcBef>
                <a:spcPts val="0"/>
              </a:spcBef>
              <a:spcAft>
                <a:spcPts val="0"/>
              </a:spcAft>
              <a:buClr>
                <a:schemeClr val="dk1"/>
              </a:buClr>
              <a:buSzPts val="1400"/>
              <a:buChar char="●"/>
            </a:pPr>
            <a:r>
              <a:rPr lang="en-US">
                <a:solidFill>
                  <a:schemeClr val="dk1"/>
                </a:solidFill>
              </a:rPr>
              <a:t>EL Needs Assessment Survey in </a:t>
            </a:r>
            <a:r>
              <a:rPr lang="en-US" sz="1100" u="sng">
                <a:solidFill>
                  <a:schemeClr val="dk1"/>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ENGLISH VERSION</a:t>
            </a:r>
            <a:endParaRPr>
              <a:solidFill>
                <a:schemeClr val="dk1"/>
              </a:solidFill>
            </a:endParaRPr>
          </a:p>
          <a:p>
            <a:pPr marL="457200" lvl="0" indent="-317500" algn="l" rtl="0">
              <a:spcBef>
                <a:spcPts val="0"/>
              </a:spcBef>
              <a:spcAft>
                <a:spcPts val="0"/>
              </a:spcAft>
              <a:buClr>
                <a:schemeClr val="dk1"/>
              </a:buClr>
              <a:buSzPts val="1400"/>
              <a:buChar char="●"/>
            </a:pPr>
            <a:r>
              <a:rPr lang="en-US">
                <a:solidFill>
                  <a:schemeClr val="dk1"/>
                </a:solidFill>
              </a:rPr>
              <a:t>Datos de la Encuesta de Evaluación de Necesidades en </a:t>
            </a:r>
            <a:r>
              <a:rPr lang="en-US" sz="1100" u="sng">
                <a:solidFill>
                  <a:schemeClr val="dk1"/>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SPANISH VERSION</a:t>
            </a:r>
            <a:endParaRPr>
              <a:solidFill>
                <a:schemeClr val="dk1"/>
              </a:solidFill>
            </a:endParaRPr>
          </a:p>
          <a:p>
            <a:pPr marL="457200" lvl="0" indent="-317500" algn="l" rtl="0">
              <a:spcBef>
                <a:spcPts val="0"/>
              </a:spcBef>
              <a:spcAft>
                <a:spcPts val="0"/>
              </a:spcAft>
              <a:buClr>
                <a:schemeClr val="dk1"/>
              </a:buClr>
              <a:buSzPts val="1400"/>
              <a:buChar char="●"/>
            </a:pPr>
            <a:r>
              <a:rPr lang="en-US" u="sng">
                <a:solidFill>
                  <a:schemeClr val="dk1"/>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CABE</a:t>
            </a:r>
            <a:endParaRPr>
              <a:solidFill>
                <a:schemeClr val="dk1"/>
              </a:solidFill>
            </a:endParaRPr>
          </a:p>
          <a:p>
            <a:pPr marL="457200" lvl="0" indent="-317500" algn="l" rtl="0">
              <a:spcBef>
                <a:spcPts val="0"/>
              </a:spcBef>
              <a:spcAft>
                <a:spcPts val="0"/>
              </a:spcAft>
              <a:buClr>
                <a:schemeClr val="dk1"/>
              </a:buClr>
              <a:buSzPts val="1400"/>
              <a:buChar char="●"/>
            </a:pPr>
            <a:r>
              <a:rPr lang="en-US" u="sng">
                <a:solidFill>
                  <a:schemeClr val="dk1"/>
                </a:solidFil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NABE</a:t>
            </a:r>
            <a:endParaRPr>
              <a:solidFill>
                <a:schemeClr val="dk1"/>
              </a:solidFill>
            </a:endParaRPr>
          </a:p>
          <a:p>
            <a:pPr marL="0" lvl="0" indent="0" algn="l" rtl="0">
              <a:spcBef>
                <a:spcPts val="0"/>
              </a:spcBef>
              <a:spcAft>
                <a:spcPts val="0"/>
              </a:spcAft>
              <a:buNone/>
            </a:pPr>
            <a:endParaRPr>
              <a:solidFill>
                <a:srgbClr val="00B0F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16"/>
          <p:cNvPicPr preferRelativeResize="0"/>
          <p:nvPr/>
        </p:nvPicPr>
        <p:blipFill rotWithShape="1">
          <a:blip r:embed="rId3">
            <a:alphaModFix/>
          </a:blip>
          <a:srcRect/>
          <a:stretch/>
        </p:blipFill>
        <p:spPr>
          <a:xfrm>
            <a:off x="2297485" y="707831"/>
            <a:ext cx="3747823" cy="1280901"/>
          </a:xfrm>
          <a:prstGeom prst="rect">
            <a:avLst/>
          </a:prstGeom>
          <a:noFill/>
          <a:ln>
            <a:noFill/>
          </a:ln>
        </p:spPr>
      </p:pic>
      <p:pic>
        <p:nvPicPr>
          <p:cNvPr id="385" name="Google Shape;385;p16"/>
          <p:cNvPicPr preferRelativeResize="0"/>
          <p:nvPr/>
        </p:nvPicPr>
        <p:blipFill rotWithShape="1">
          <a:blip r:embed="rId4">
            <a:alphaModFix/>
          </a:blip>
          <a:srcRect/>
          <a:stretch/>
        </p:blipFill>
        <p:spPr>
          <a:xfrm>
            <a:off x="1911171" y="2722652"/>
            <a:ext cx="4520452" cy="19536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
          <p:cNvSpPr/>
          <p:nvPr/>
        </p:nvSpPr>
        <p:spPr>
          <a:xfrm>
            <a:off x="0" y="2571900"/>
            <a:ext cx="9144000" cy="257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3"/>
          <p:cNvSpPr/>
          <p:nvPr/>
        </p:nvSpPr>
        <p:spPr>
          <a:xfrm>
            <a:off x="0" y="0"/>
            <a:ext cx="9144000" cy="2571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
          <p:cNvSpPr txBox="1">
            <a:spLocks noGrp="1"/>
          </p:cNvSpPr>
          <p:nvPr>
            <p:ph type="ctrTitle" idx="4294967295"/>
          </p:nvPr>
        </p:nvSpPr>
        <p:spPr>
          <a:xfrm>
            <a:off x="113425" y="0"/>
            <a:ext cx="2893200" cy="1528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2800"/>
              <a:buFont typeface="Arial"/>
              <a:buNone/>
            </a:pPr>
            <a:r>
              <a:rPr lang="en-US" sz="4000" b="1" i="0" u="none" strike="noStrike" cap="none">
                <a:solidFill>
                  <a:srgbClr val="FFFFFF"/>
                </a:solidFill>
                <a:latin typeface="Arial"/>
                <a:ea typeface="Arial"/>
                <a:cs typeface="Arial"/>
                <a:sym typeface="Arial"/>
              </a:rPr>
              <a:t>Who is DELAC?</a:t>
            </a:r>
            <a:endParaRPr sz="4000" b="1" i="0" u="none" strike="noStrike" cap="none">
              <a:solidFill>
                <a:srgbClr val="FFFFFF"/>
              </a:solidFill>
              <a:latin typeface="Arial"/>
              <a:ea typeface="Arial"/>
              <a:cs typeface="Arial"/>
              <a:sym typeface="Arial"/>
            </a:endParaRPr>
          </a:p>
        </p:txBody>
      </p:sp>
      <p:sp>
        <p:nvSpPr>
          <p:cNvPr id="167" name="Google Shape;167;p3"/>
          <p:cNvSpPr txBox="1">
            <a:spLocks noGrp="1"/>
          </p:cNvSpPr>
          <p:nvPr>
            <p:ph type="subTitle" idx="1"/>
          </p:nvPr>
        </p:nvSpPr>
        <p:spPr>
          <a:xfrm>
            <a:off x="113425" y="2631425"/>
            <a:ext cx="3415500" cy="1528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000" b="1">
                <a:solidFill>
                  <a:srgbClr val="073763"/>
                </a:solidFill>
              </a:rPr>
              <a:t>¿Quién es DELAC?</a:t>
            </a:r>
            <a:endParaRPr sz="4000" b="1">
              <a:solidFill>
                <a:srgbClr val="073763"/>
              </a:solidFill>
            </a:endParaRPr>
          </a:p>
          <a:p>
            <a:pPr marL="0" lvl="0" indent="0" algn="ctr" rtl="0">
              <a:lnSpc>
                <a:spcPct val="100000"/>
              </a:lnSpc>
              <a:spcBef>
                <a:spcPts val="0"/>
              </a:spcBef>
              <a:spcAft>
                <a:spcPts val="0"/>
              </a:spcAft>
              <a:buSzPts val="2800"/>
              <a:buNone/>
            </a:pPr>
            <a:endParaRPr>
              <a:solidFill>
                <a:srgbClr val="FFFFFF"/>
              </a:solidFill>
            </a:endParaRPr>
          </a:p>
        </p:txBody>
      </p:sp>
      <p:sp>
        <p:nvSpPr>
          <p:cNvPr id="168" name="Google Shape;168;p3"/>
          <p:cNvSpPr txBox="1"/>
          <p:nvPr/>
        </p:nvSpPr>
        <p:spPr>
          <a:xfrm>
            <a:off x="175350" y="1414550"/>
            <a:ext cx="3668100" cy="95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1" u="none" strike="noStrike" cap="none">
                <a:solidFill>
                  <a:srgbClr val="FFFFFF"/>
                </a:solidFill>
                <a:latin typeface="Arial"/>
                <a:ea typeface="Arial"/>
                <a:cs typeface="Arial"/>
                <a:sym typeface="Arial"/>
              </a:rPr>
              <a:t>Each California public school district with 51 or more English learners must form a District English Learner Advisory Committee (DELAC) unless the district designates for this purpose a subcommittee of an existing districtwide advisory committee.</a:t>
            </a:r>
            <a:endParaRPr sz="1200" b="1" i="1" u="none" strike="noStrike" cap="none">
              <a:solidFill>
                <a:srgbClr val="FFFFFF"/>
              </a:solidFill>
              <a:latin typeface="Roboto"/>
              <a:ea typeface="Roboto"/>
              <a:cs typeface="Roboto"/>
              <a:sym typeface="Roboto"/>
            </a:endParaRPr>
          </a:p>
        </p:txBody>
      </p:sp>
      <p:sp>
        <p:nvSpPr>
          <p:cNvPr id="169" name="Google Shape;169;p3"/>
          <p:cNvSpPr txBox="1"/>
          <p:nvPr/>
        </p:nvSpPr>
        <p:spPr>
          <a:xfrm>
            <a:off x="113425" y="3838250"/>
            <a:ext cx="3554700" cy="95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1" u="none" strike="noStrike" cap="none">
                <a:solidFill>
                  <a:srgbClr val="000000"/>
                </a:solidFill>
                <a:highlight>
                  <a:srgbClr val="FFFFFF"/>
                </a:highlight>
                <a:latin typeface="Arial"/>
                <a:ea typeface="Arial"/>
                <a:cs typeface="Arial"/>
                <a:sym typeface="Arial"/>
              </a:rPr>
              <a:t>Cada distrito escolar público de California que tiene 51 o más alumnos aprendices del inglés debe formar un Comité Asesor de Padres a Nivel de Distrito (DELAC) a menos que el distrito designe para este fin, un subcomité de un comité similar ya en existencia.</a:t>
            </a:r>
            <a:endParaRPr sz="1200" b="1" i="1" u="none" strike="noStrike" cap="none">
              <a:solidFill>
                <a:srgbClr val="000000"/>
              </a:solidFill>
              <a:latin typeface="Roboto"/>
              <a:ea typeface="Roboto"/>
              <a:cs typeface="Roboto"/>
              <a:sym typeface="Roboto"/>
            </a:endParaRPr>
          </a:p>
        </p:txBody>
      </p:sp>
      <p:sp>
        <p:nvSpPr>
          <p:cNvPr id="170" name="Google Shape;170;p3"/>
          <p:cNvSpPr txBox="1"/>
          <p:nvPr/>
        </p:nvSpPr>
        <p:spPr>
          <a:xfrm>
            <a:off x="4077225" y="336950"/>
            <a:ext cx="4661400" cy="20319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chemeClr val="lt1"/>
              </a:buClr>
              <a:buSzPts val="2000"/>
              <a:buFont typeface="Roboto"/>
              <a:buChar char="●"/>
            </a:pPr>
            <a:r>
              <a:rPr lang="en-US" sz="2000" b="1" i="1" u="none" strike="noStrike" cap="none">
                <a:solidFill>
                  <a:schemeClr val="lt1"/>
                </a:solidFill>
                <a:latin typeface="Roboto"/>
                <a:ea typeface="Roboto"/>
                <a:cs typeface="Roboto"/>
                <a:sym typeface="Roboto"/>
              </a:rPr>
              <a:t>3</a:t>
            </a:r>
            <a:r>
              <a:rPr lang="en-US" sz="2000" b="1" i="1">
                <a:solidFill>
                  <a:schemeClr val="lt1"/>
                </a:solidFill>
                <a:latin typeface="Roboto"/>
                <a:ea typeface="Roboto"/>
                <a:cs typeface="Roboto"/>
                <a:sym typeface="Roboto"/>
              </a:rPr>
              <a:t>1</a:t>
            </a:r>
            <a:r>
              <a:rPr lang="en-US" sz="2000" b="1" i="1" u="none" strike="noStrike" cap="none">
                <a:solidFill>
                  <a:schemeClr val="lt1"/>
                </a:solidFill>
                <a:latin typeface="Roboto"/>
                <a:ea typeface="Roboto"/>
                <a:cs typeface="Roboto"/>
                <a:sym typeface="Roboto"/>
              </a:rPr>
              <a:t> schools with DELAC representatives/ 50 representatives</a:t>
            </a:r>
            <a:endParaRPr sz="2000" b="1" i="1" u="none" strike="noStrike" cap="none">
              <a:solidFill>
                <a:schemeClr val="lt1"/>
              </a:solidFill>
              <a:latin typeface="Roboto"/>
              <a:ea typeface="Roboto"/>
              <a:cs typeface="Roboto"/>
              <a:sym typeface="Roboto"/>
            </a:endParaRPr>
          </a:p>
          <a:p>
            <a:pPr marL="457200" marR="0" lvl="0" indent="-355600" algn="l" rtl="0">
              <a:lnSpc>
                <a:spcPct val="100000"/>
              </a:lnSpc>
              <a:spcBef>
                <a:spcPts val="0"/>
              </a:spcBef>
              <a:spcAft>
                <a:spcPts val="0"/>
              </a:spcAft>
              <a:buClr>
                <a:schemeClr val="lt1"/>
              </a:buClr>
              <a:buSzPts val="2000"/>
              <a:buFont typeface="Roboto"/>
              <a:buChar char="●"/>
            </a:pPr>
            <a:r>
              <a:rPr lang="en-US" sz="2000" b="1" i="1" u="none" strike="noStrike" cap="none">
                <a:solidFill>
                  <a:schemeClr val="lt1"/>
                </a:solidFill>
                <a:latin typeface="Roboto"/>
                <a:ea typeface="Roboto"/>
                <a:cs typeface="Roboto"/>
                <a:sym typeface="Roboto"/>
              </a:rPr>
              <a:t>Representatives are elected by members of their school’s ELAC</a:t>
            </a:r>
            <a:endParaRPr sz="2000" b="1" i="1" u="none" strike="noStrike" cap="none">
              <a:solidFill>
                <a:schemeClr val="lt1"/>
              </a:solidFill>
              <a:latin typeface="Roboto"/>
              <a:ea typeface="Roboto"/>
              <a:cs typeface="Roboto"/>
              <a:sym typeface="Roboto"/>
            </a:endParaRPr>
          </a:p>
          <a:p>
            <a:pPr marL="457200" marR="0" lvl="0" indent="-355600" algn="l" rtl="0">
              <a:lnSpc>
                <a:spcPct val="100000"/>
              </a:lnSpc>
              <a:spcBef>
                <a:spcPts val="0"/>
              </a:spcBef>
              <a:spcAft>
                <a:spcPts val="0"/>
              </a:spcAft>
              <a:buClr>
                <a:schemeClr val="lt1"/>
              </a:buClr>
              <a:buSzPts val="2000"/>
              <a:buFont typeface="Roboto"/>
              <a:buChar char="●"/>
            </a:pPr>
            <a:r>
              <a:rPr lang="en-US" sz="2000" b="1" i="1" u="none" strike="noStrike" cap="none">
                <a:solidFill>
                  <a:schemeClr val="lt1"/>
                </a:solidFill>
                <a:latin typeface="Roboto"/>
                <a:ea typeface="Roboto"/>
                <a:cs typeface="Roboto"/>
                <a:sym typeface="Roboto"/>
              </a:rPr>
              <a:t>Each school can have 2 representatives</a:t>
            </a:r>
            <a:endParaRPr sz="1400" b="1" i="0" u="none" strike="noStrike" cap="none">
              <a:solidFill>
                <a:schemeClr val="lt1"/>
              </a:solidFill>
              <a:latin typeface="Arial"/>
              <a:ea typeface="Arial"/>
              <a:cs typeface="Arial"/>
              <a:sym typeface="Arial"/>
            </a:endParaRPr>
          </a:p>
        </p:txBody>
      </p:sp>
      <p:sp>
        <p:nvSpPr>
          <p:cNvPr id="171" name="Google Shape;171;p3"/>
          <p:cNvSpPr txBox="1"/>
          <p:nvPr/>
        </p:nvSpPr>
        <p:spPr>
          <a:xfrm>
            <a:off x="4171175" y="2760650"/>
            <a:ext cx="4661400" cy="18471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73763"/>
              </a:buClr>
              <a:buSzPts val="1800"/>
              <a:buFont typeface="Roboto"/>
              <a:buChar char="●"/>
            </a:pPr>
            <a:r>
              <a:rPr lang="en-US" sz="1800" b="1" i="1" u="none" strike="noStrike" cap="none">
                <a:solidFill>
                  <a:srgbClr val="073763"/>
                </a:solidFill>
                <a:latin typeface="Roboto"/>
                <a:ea typeface="Roboto"/>
                <a:cs typeface="Roboto"/>
                <a:sym typeface="Roboto"/>
              </a:rPr>
              <a:t>3</a:t>
            </a:r>
            <a:r>
              <a:rPr lang="en-US" sz="1800" b="1" i="1">
                <a:solidFill>
                  <a:srgbClr val="073763"/>
                </a:solidFill>
                <a:latin typeface="Roboto"/>
                <a:ea typeface="Roboto"/>
                <a:cs typeface="Roboto"/>
                <a:sym typeface="Roboto"/>
              </a:rPr>
              <a:t>1</a:t>
            </a:r>
            <a:r>
              <a:rPr lang="en-US" sz="1800" b="1" i="1" u="none" strike="noStrike" cap="none">
                <a:solidFill>
                  <a:srgbClr val="073763"/>
                </a:solidFill>
                <a:latin typeface="Roboto"/>
                <a:ea typeface="Roboto"/>
                <a:cs typeface="Roboto"/>
                <a:sym typeface="Roboto"/>
              </a:rPr>
              <a:t> escuelas con representantes de DELAC/50 representantes</a:t>
            </a:r>
            <a:endParaRPr sz="1800" b="1" i="1" u="none" strike="noStrike" cap="none">
              <a:solidFill>
                <a:srgbClr val="073763"/>
              </a:solidFill>
              <a:latin typeface="Roboto"/>
              <a:ea typeface="Roboto"/>
              <a:cs typeface="Roboto"/>
              <a:sym typeface="Roboto"/>
            </a:endParaRPr>
          </a:p>
          <a:p>
            <a:pPr marL="457200" marR="0" lvl="0" indent="-342900" algn="l" rtl="0">
              <a:lnSpc>
                <a:spcPct val="100000"/>
              </a:lnSpc>
              <a:spcBef>
                <a:spcPts val="0"/>
              </a:spcBef>
              <a:spcAft>
                <a:spcPts val="0"/>
              </a:spcAft>
              <a:buClr>
                <a:srgbClr val="073763"/>
              </a:buClr>
              <a:buSzPts val="1800"/>
              <a:buFont typeface="Roboto"/>
              <a:buChar char="●"/>
            </a:pPr>
            <a:r>
              <a:rPr lang="en-US" sz="1800" b="1" i="1" u="none" strike="noStrike" cap="none">
                <a:solidFill>
                  <a:srgbClr val="073763"/>
                </a:solidFill>
                <a:latin typeface="Roboto"/>
                <a:ea typeface="Roboto"/>
                <a:cs typeface="Roboto"/>
                <a:sym typeface="Roboto"/>
              </a:rPr>
              <a:t>Representantes son elegidos por los miembros de ELAC de cada escuela</a:t>
            </a:r>
            <a:endParaRPr sz="1800" b="1" i="1" u="none" strike="noStrike" cap="none">
              <a:solidFill>
                <a:srgbClr val="073763"/>
              </a:solidFill>
              <a:latin typeface="Roboto"/>
              <a:ea typeface="Roboto"/>
              <a:cs typeface="Roboto"/>
              <a:sym typeface="Roboto"/>
            </a:endParaRPr>
          </a:p>
          <a:p>
            <a:pPr marL="457200" marR="0" lvl="0" indent="-342900" algn="l" rtl="0">
              <a:lnSpc>
                <a:spcPct val="100000"/>
              </a:lnSpc>
              <a:spcBef>
                <a:spcPts val="0"/>
              </a:spcBef>
              <a:spcAft>
                <a:spcPts val="0"/>
              </a:spcAft>
              <a:buClr>
                <a:srgbClr val="073763"/>
              </a:buClr>
              <a:buSzPts val="1800"/>
              <a:buFont typeface="Roboto"/>
              <a:buChar char="●"/>
            </a:pPr>
            <a:r>
              <a:rPr lang="en-US" sz="1800" b="1" i="1" u="none" strike="noStrike" cap="none">
                <a:solidFill>
                  <a:srgbClr val="073763"/>
                </a:solidFill>
                <a:latin typeface="Roboto"/>
                <a:ea typeface="Roboto"/>
                <a:cs typeface="Roboto"/>
                <a:sym typeface="Roboto"/>
              </a:rPr>
              <a:t>Las escuelas pueden tener 2 representantes</a:t>
            </a:r>
            <a:endParaRPr sz="2000" b="1" i="1" u="none" strike="noStrike" cap="none">
              <a:solidFill>
                <a:srgbClr val="073763"/>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p:nvPr/>
        </p:nvSpPr>
        <p:spPr>
          <a:xfrm>
            <a:off x="290400" y="666725"/>
            <a:ext cx="2621716" cy="3918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4"/>
          <p:cNvSpPr txBox="1"/>
          <p:nvPr/>
        </p:nvSpPr>
        <p:spPr>
          <a:xfrm>
            <a:off x="1232265" y="429488"/>
            <a:ext cx="4401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0"/>
              <a:buFont typeface="Arial"/>
              <a:buNone/>
            </a:pPr>
            <a:r>
              <a:rPr lang="en-US" sz="8000" b="1" i="0" u="none" strike="noStrike" cap="none">
                <a:solidFill>
                  <a:srgbClr val="0B5394"/>
                </a:solidFill>
                <a:latin typeface="Lora"/>
                <a:ea typeface="Lora"/>
                <a:cs typeface="Lora"/>
                <a:sym typeface="Lora"/>
              </a:rPr>
              <a:t>“</a:t>
            </a:r>
            <a:endParaRPr sz="8000" b="1" i="0" u="none" strike="noStrike" cap="none">
              <a:solidFill>
                <a:srgbClr val="0B5394"/>
              </a:solidFill>
              <a:latin typeface="Lora"/>
              <a:ea typeface="Lora"/>
              <a:cs typeface="Lora"/>
              <a:sym typeface="Lora"/>
            </a:endParaRPr>
          </a:p>
        </p:txBody>
      </p:sp>
      <p:sp>
        <p:nvSpPr>
          <p:cNvPr id="178" name="Google Shape;178;p4"/>
          <p:cNvSpPr txBox="1"/>
          <p:nvPr/>
        </p:nvSpPr>
        <p:spPr>
          <a:xfrm>
            <a:off x="219384" y="978150"/>
            <a:ext cx="2763748" cy="364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Lora"/>
                <a:ea typeface="Lora"/>
                <a:cs typeface="Lora"/>
                <a:sym typeface="Lora"/>
              </a:rPr>
              <a:t>DELAC Vision/Visión</a:t>
            </a:r>
            <a:endParaRPr sz="2400" b="1" i="0" u="none" strike="noStrike" cap="none">
              <a:solidFill>
                <a:srgbClr val="000000"/>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300"/>
              <a:buFont typeface="Arial"/>
              <a:buNone/>
            </a:pPr>
            <a:r>
              <a:rPr lang="en-US" sz="1300" b="1" i="1" u="none" strike="noStrike" cap="none">
                <a:solidFill>
                  <a:srgbClr val="0B5394"/>
                </a:solidFill>
                <a:latin typeface="Lora"/>
                <a:ea typeface="Lora"/>
                <a:cs typeface="Lora"/>
                <a:sym typeface="Lora"/>
              </a:rPr>
              <a:t>Create a connection between the district and DELAC in order to accomplish the following:</a:t>
            </a:r>
            <a:endParaRPr sz="1300" b="1" i="1" u="none" strike="noStrike" cap="none">
              <a:solidFill>
                <a:srgbClr val="0B5394"/>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rgbClr val="000000"/>
                </a:solidFill>
                <a:latin typeface="Lora"/>
                <a:ea typeface="Lora"/>
                <a:cs typeface="Lora"/>
                <a:sym typeface="Lora"/>
              </a:rPr>
              <a:t>Crear una conexión entre el distrito y DELAC para poder lograr lo siguiente:</a:t>
            </a:r>
            <a:endParaRPr sz="1400" b="1" i="1" u="none" strike="noStrike" cap="none">
              <a:solidFill>
                <a:srgbClr val="000000"/>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Lora"/>
              <a:ea typeface="Lora"/>
              <a:cs typeface="Lora"/>
              <a:sym typeface="Lora"/>
            </a:endParaRPr>
          </a:p>
        </p:txBody>
      </p:sp>
      <p:cxnSp>
        <p:nvCxnSpPr>
          <p:cNvPr id="179" name="Google Shape;179;p4"/>
          <p:cNvCxnSpPr/>
          <p:nvPr/>
        </p:nvCxnSpPr>
        <p:spPr>
          <a:xfrm rot="10800000" flipH="1">
            <a:off x="591750" y="4375913"/>
            <a:ext cx="1738800" cy="15600"/>
          </a:xfrm>
          <a:prstGeom prst="straightConnector1">
            <a:avLst/>
          </a:prstGeom>
          <a:noFill/>
          <a:ln w="9525" cap="flat" cmpd="sng">
            <a:solidFill>
              <a:srgbClr val="000000"/>
            </a:solidFill>
            <a:prstDash val="solid"/>
            <a:round/>
            <a:headEnd type="none" w="sm" len="sm"/>
            <a:tailEnd type="none" w="sm" len="sm"/>
          </a:ln>
        </p:spPr>
      </p:cxnSp>
      <p:sp>
        <p:nvSpPr>
          <p:cNvPr id="180" name="Google Shape;180;p4"/>
          <p:cNvSpPr/>
          <p:nvPr/>
        </p:nvSpPr>
        <p:spPr>
          <a:xfrm>
            <a:off x="-1051675" y="117675"/>
            <a:ext cx="8679600" cy="204600"/>
          </a:xfrm>
          <a:prstGeom prst="mathMinus">
            <a:avLst>
              <a:gd name="adj1" fmla="val 2352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p:cNvSpPr/>
          <p:nvPr/>
        </p:nvSpPr>
        <p:spPr>
          <a:xfrm>
            <a:off x="1078100" y="4929475"/>
            <a:ext cx="8679600" cy="204600"/>
          </a:xfrm>
          <a:prstGeom prst="mathMinus">
            <a:avLst>
              <a:gd name="adj1" fmla="val 2352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
          <p:cNvSpPr/>
          <p:nvPr/>
        </p:nvSpPr>
        <p:spPr>
          <a:xfrm>
            <a:off x="3573764" y="322275"/>
            <a:ext cx="4193049" cy="4128227"/>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4"/>
          <p:cNvSpPr txBox="1"/>
          <p:nvPr/>
        </p:nvSpPr>
        <p:spPr>
          <a:xfrm>
            <a:off x="4135648" y="895798"/>
            <a:ext cx="3309939" cy="33855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600" b="1" i="1" u="none" strike="noStrike" cap="none">
                <a:solidFill>
                  <a:srgbClr val="0B5394"/>
                </a:solidFill>
                <a:latin typeface="Roboto"/>
                <a:ea typeface="Roboto"/>
                <a:cs typeface="Roboto"/>
                <a:sym typeface="Roboto"/>
              </a:rPr>
              <a:t>Advocate and act with equity to create opportunities for English learners to be successful and also create different opportunities for parents to build leadership skills.</a:t>
            </a:r>
            <a:endParaRPr sz="1600" b="1" i="1" u="none" strike="noStrike" cap="none">
              <a:solidFill>
                <a:srgbClr val="0B5394"/>
              </a:solidFill>
              <a:latin typeface="Roboto"/>
              <a:ea typeface="Roboto"/>
              <a:cs typeface="Roboto"/>
              <a:sym typeface="Roboto"/>
            </a:endParaRPr>
          </a:p>
          <a:p>
            <a:pPr marL="91440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chemeClr val="dk1"/>
                </a:solidFill>
                <a:latin typeface="Roboto"/>
                <a:ea typeface="Roboto"/>
                <a:cs typeface="Roboto"/>
                <a:sym typeface="Roboto"/>
              </a:rPr>
              <a:t>Abogar y actuar con equidad para crear oportunidades para que los aprendices de inglés tengan éxito y también crear diferentes oportunidades para que los padres puedan construir una capacidad de liderazgo. </a:t>
            </a:r>
            <a:endParaRPr sz="1600" b="0" i="0" u="none" strike="noStrike" cap="none">
              <a:solidFill>
                <a:srgbClr val="000000"/>
              </a:solidFill>
              <a:latin typeface="Arial"/>
              <a:ea typeface="Arial"/>
              <a:cs typeface="Arial"/>
              <a:sym typeface="Arial"/>
            </a:endParaRPr>
          </a:p>
        </p:txBody>
      </p:sp>
      <p:sp>
        <p:nvSpPr>
          <p:cNvPr id="184" name="Google Shape;184;p4"/>
          <p:cNvSpPr/>
          <p:nvPr/>
        </p:nvSpPr>
        <p:spPr>
          <a:xfrm rot="5400000">
            <a:off x="3366478" y="552009"/>
            <a:ext cx="686056" cy="852283"/>
          </a:xfrm>
          <a:prstGeom prst="flowChartExtract">
            <a:avLst/>
          </a:prstGeom>
          <a:solidFill>
            <a:srgbClr val="2A399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5"/>
          <p:cNvSpPr/>
          <p:nvPr/>
        </p:nvSpPr>
        <p:spPr>
          <a:xfrm>
            <a:off x="5921025" y="855450"/>
            <a:ext cx="2619900" cy="39696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5"/>
          <p:cNvSpPr/>
          <p:nvPr/>
        </p:nvSpPr>
        <p:spPr>
          <a:xfrm>
            <a:off x="-978800" y="117675"/>
            <a:ext cx="8679600" cy="204600"/>
          </a:xfrm>
          <a:prstGeom prst="mathMinus">
            <a:avLst>
              <a:gd name="adj1" fmla="val 2352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5"/>
          <p:cNvSpPr/>
          <p:nvPr/>
        </p:nvSpPr>
        <p:spPr>
          <a:xfrm>
            <a:off x="946600" y="4938900"/>
            <a:ext cx="8679600" cy="204600"/>
          </a:xfrm>
          <a:prstGeom prst="mathMinus">
            <a:avLst>
              <a:gd name="adj1" fmla="val 2352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5"/>
          <p:cNvSpPr/>
          <p:nvPr/>
        </p:nvSpPr>
        <p:spPr>
          <a:xfrm>
            <a:off x="2875425" y="920850"/>
            <a:ext cx="2619900" cy="39042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5"/>
          <p:cNvSpPr txBox="1"/>
          <p:nvPr/>
        </p:nvSpPr>
        <p:spPr>
          <a:xfrm>
            <a:off x="2773146" y="286625"/>
            <a:ext cx="11757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0B5394"/>
                </a:solidFill>
                <a:latin typeface="Lora"/>
                <a:ea typeface="Lora"/>
                <a:cs typeface="Lora"/>
                <a:sym typeface="Lora"/>
              </a:rPr>
              <a:t>1.</a:t>
            </a:r>
            <a:endParaRPr sz="6000" b="1" i="0" u="none" strike="noStrike" cap="none">
              <a:solidFill>
                <a:srgbClr val="0B5394"/>
              </a:solidFill>
              <a:latin typeface="Lora"/>
              <a:ea typeface="Lora"/>
              <a:cs typeface="Lora"/>
              <a:sym typeface="Lora"/>
            </a:endParaRPr>
          </a:p>
        </p:txBody>
      </p:sp>
      <p:sp>
        <p:nvSpPr>
          <p:cNvPr id="194" name="Google Shape;194;p5"/>
          <p:cNvSpPr txBox="1"/>
          <p:nvPr/>
        </p:nvSpPr>
        <p:spPr>
          <a:xfrm>
            <a:off x="5756371" y="286625"/>
            <a:ext cx="11757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0B5394"/>
                </a:solidFill>
                <a:latin typeface="Lora"/>
                <a:ea typeface="Lora"/>
                <a:cs typeface="Lora"/>
                <a:sym typeface="Lora"/>
              </a:rPr>
              <a:t>2.</a:t>
            </a:r>
            <a:endParaRPr sz="6000" b="1" i="0" u="none" strike="noStrike" cap="none">
              <a:solidFill>
                <a:srgbClr val="0B5394"/>
              </a:solidFill>
              <a:latin typeface="Lora"/>
              <a:ea typeface="Lora"/>
              <a:cs typeface="Lora"/>
              <a:sym typeface="Lora"/>
            </a:endParaRPr>
          </a:p>
        </p:txBody>
      </p:sp>
      <p:sp>
        <p:nvSpPr>
          <p:cNvPr id="195" name="Google Shape;195;p5"/>
          <p:cNvSpPr txBox="1"/>
          <p:nvPr/>
        </p:nvSpPr>
        <p:spPr>
          <a:xfrm>
            <a:off x="3151800" y="446725"/>
            <a:ext cx="26199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Lora"/>
                <a:ea typeface="Lora"/>
                <a:cs typeface="Lora"/>
                <a:sym typeface="Lora"/>
              </a:rPr>
              <a:t>Students/Estudiantes</a:t>
            </a:r>
            <a:endParaRPr sz="1500" b="1" i="0" u="none" strike="noStrike" cap="none">
              <a:solidFill>
                <a:srgbClr val="000000"/>
              </a:solidFill>
              <a:latin typeface="Lora"/>
              <a:ea typeface="Lora"/>
              <a:cs typeface="Lora"/>
              <a:sym typeface="Lora"/>
            </a:endParaRPr>
          </a:p>
        </p:txBody>
      </p:sp>
      <p:sp>
        <p:nvSpPr>
          <p:cNvPr id="196" name="Google Shape;196;p5"/>
          <p:cNvSpPr txBox="1"/>
          <p:nvPr/>
        </p:nvSpPr>
        <p:spPr>
          <a:xfrm>
            <a:off x="6309125" y="446725"/>
            <a:ext cx="20166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Lora"/>
                <a:ea typeface="Lora"/>
                <a:cs typeface="Lora"/>
                <a:sym typeface="Lora"/>
              </a:rPr>
              <a:t>Parents/Padres</a:t>
            </a:r>
            <a:endParaRPr sz="1500" b="1" i="0" u="none" strike="noStrike" cap="none">
              <a:solidFill>
                <a:srgbClr val="000000"/>
              </a:solidFill>
              <a:latin typeface="Lora"/>
              <a:ea typeface="Lora"/>
              <a:cs typeface="Lora"/>
              <a:sym typeface="Lora"/>
            </a:endParaRPr>
          </a:p>
        </p:txBody>
      </p:sp>
      <p:sp>
        <p:nvSpPr>
          <p:cNvPr id="197" name="Google Shape;197;p5"/>
          <p:cNvSpPr txBox="1"/>
          <p:nvPr/>
        </p:nvSpPr>
        <p:spPr>
          <a:xfrm>
            <a:off x="3151799" y="1192475"/>
            <a:ext cx="2343525" cy="36317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400" b="1" i="1" u="none" strike="noStrike" cap="none">
                <a:solidFill>
                  <a:srgbClr val="0B5394"/>
                </a:solidFill>
                <a:latin typeface="Roboto"/>
                <a:ea typeface="Roboto"/>
                <a:cs typeface="Roboto"/>
                <a:sym typeface="Roboto"/>
              </a:rPr>
              <a:t>Increase opportunities for English learners to participate in after school and summer school programs for our students to complete their learning.</a:t>
            </a:r>
            <a:endParaRPr sz="1400" b="1" i="1" u="none" strike="noStrike" cap="none">
              <a:solidFill>
                <a:srgbClr val="0B5394"/>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Roboto"/>
                <a:ea typeface="Roboto"/>
                <a:cs typeface="Roboto"/>
                <a:sym typeface="Roboto"/>
              </a:rPr>
              <a:t>Incrementar las oportunidades para que los estudiantes aprendices de inglés puedan participar en programas después de escuela y escuela de verano para que nuestros estudiantes completen su aprendizaje.</a:t>
            </a:r>
            <a:endParaRPr sz="1400" b="0" i="0" u="none" strike="noStrike" cap="none">
              <a:solidFill>
                <a:srgbClr val="000000"/>
              </a:solidFill>
              <a:latin typeface="Arial"/>
              <a:ea typeface="Arial"/>
              <a:cs typeface="Arial"/>
              <a:sym typeface="Arial"/>
            </a:endParaRPr>
          </a:p>
        </p:txBody>
      </p:sp>
      <p:sp>
        <p:nvSpPr>
          <p:cNvPr id="198" name="Google Shape;198;p5"/>
          <p:cNvSpPr txBox="1"/>
          <p:nvPr/>
        </p:nvSpPr>
        <p:spPr>
          <a:xfrm>
            <a:off x="6069010" y="1300196"/>
            <a:ext cx="2496829" cy="34162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rgbClr val="0B5394"/>
                </a:solidFill>
                <a:latin typeface="Roboto"/>
                <a:ea typeface="Roboto"/>
                <a:cs typeface="Roboto"/>
                <a:sym typeface="Roboto"/>
              </a:rPr>
              <a:t>Increase the number of workshops and informational conferences to provide parents with the necessary tools to advocate for the reclassification of their students.</a:t>
            </a:r>
            <a:endParaRPr sz="1400" b="1" i="1" u="none" strike="noStrike" cap="none">
              <a:solidFill>
                <a:srgbClr val="0B5394"/>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1" i="1" u="none" strike="noStrike" cap="none">
              <a:solidFill>
                <a:srgbClr val="0B5394"/>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Roboto"/>
                <a:ea typeface="Roboto"/>
                <a:cs typeface="Roboto"/>
                <a:sym typeface="Roboto"/>
              </a:rPr>
              <a:t>Incrementar el número de talleres y conferencias informativas para proveer a los padres las herramientas necesarias para abogar por la reclasificación de sus estudiantes.</a:t>
            </a:r>
            <a:endParaRPr sz="1400" b="0" i="0" u="none" strike="noStrike" cap="none">
              <a:solidFill>
                <a:srgbClr val="000000"/>
              </a:solidFill>
              <a:latin typeface="Arial"/>
              <a:ea typeface="Arial"/>
              <a:cs typeface="Arial"/>
              <a:sym typeface="Arial"/>
            </a:endParaRPr>
          </a:p>
        </p:txBody>
      </p:sp>
      <p:sp>
        <p:nvSpPr>
          <p:cNvPr id="199" name="Google Shape;199;p5"/>
          <p:cNvSpPr/>
          <p:nvPr/>
        </p:nvSpPr>
        <p:spPr>
          <a:xfrm>
            <a:off x="272875" y="843428"/>
            <a:ext cx="2341500" cy="18168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5"/>
          <p:cNvSpPr txBox="1"/>
          <p:nvPr/>
        </p:nvSpPr>
        <p:spPr>
          <a:xfrm>
            <a:off x="1214740" y="606175"/>
            <a:ext cx="4401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0"/>
              <a:buFont typeface="Arial"/>
              <a:buNone/>
            </a:pPr>
            <a:r>
              <a:rPr lang="en-US" sz="8000" b="1" i="0" u="none" strike="noStrike" cap="none">
                <a:solidFill>
                  <a:srgbClr val="0B5394"/>
                </a:solidFill>
                <a:latin typeface="Lora"/>
                <a:ea typeface="Lora"/>
                <a:cs typeface="Lora"/>
                <a:sym typeface="Lora"/>
              </a:rPr>
              <a:t>“</a:t>
            </a:r>
            <a:endParaRPr sz="8000" b="1" i="0" u="none" strike="noStrike" cap="none">
              <a:solidFill>
                <a:srgbClr val="0B5394"/>
              </a:solidFill>
              <a:latin typeface="Lora"/>
              <a:ea typeface="Lora"/>
              <a:cs typeface="Lora"/>
              <a:sym typeface="Lora"/>
            </a:endParaRPr>
          </a:p>
        </p:txBody>
      </p:sp>
      <p:sp>
        <p:nvSpPr>
          <p:cNvPr id="201" name="Google Shape;201;p5"/>
          <p:cNvSpPr txBox="1"/>
          <p:nvPr/>
        </p:nvSpPr>
        <p:spPr>
          <a:xfrm>
            <a:off x="-17525" y="1290120"/>
            <a:ext cx="29223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Lora"/>
                <a:ea typeface="Lora"/>
                <a:cs typeface="Lora"/>
                <a:sym typeface="Lora"/>
              </a:rPr>
              <a:t>DELAC </a:t>
            </a:r>
            <a:endParaRPr sz="2400" b="1" i="0" u="none" strike="noStrike" cap="none">
              <a:solidFill>
                <a:srgbClr val="000000"/>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Lora"/>
                <a:ea typeface="Lora"/>
                <a:cs typeface="Lora"/>
                <a:sym typeface="Lora"/>
              </a:rPr>
              <a:t>Goals/Metas</a:t>
            </a:r>
            <a:endParaRPr sz="2200" b="1" i="0" u="none" strike="noStrike" cap="none">
              <a:solidFill>
                <a:srgbClr val="000000"/>
              </a:solidFill>
              <a:latin typeface="Lora"/>
              <a:ea typeface="Lora"/>
              <a:cs typeface="Lora"/>
              <a:sym typeface="Lora"/>
            </a:endParaRPr>
          </a:p>
        </p:txBody>
      </p:sp>
      <p:cxnSp>
        <p:nvCxnSpPr>
          <p:cNvPr id="202" name="Google Shape;202;p5"/>
          <p:cNvCxnSpPr/>
          <p:nvPr/>
        </p:nvCxnSpPr>
        <p:spPr>
          <a:xfrm rot="10800000" flipH="1">
            <a:off x="710925" y="2452200"/>
            <a:ext cx="1738800" cy="15600"/>
          </a:xfrm>
          <a:prstGeom prst="straightConnector1">
            <a:avLst/>
          </a:prstGeom>
          <a:noFill/>
          <a:ln w="9525" cap="flat" cmpd="sng">
            <a:solidFill>
              <a:srgbClr val="000000"/>
            </a:solidFill>
            <a:prstDash val="solid"/>
            <a:round/>
            <a:headEnd type="none" w="sm" len="sm"/>
            <a:tailEnd type="none" w="sm" len="sm"/>
          </a:ln>
        </p:spPr>
      </p:cxnSp>
      <p:pic>
        <p:nvPicPr>
          <p:cNvPr id="203" name="Google Shape;203;p5"/>
          <p:cNvPicPr preferRelativeResize="0"/>
          <p:nvPr/>
        </p:nvPicPr>
        <p:blipFill rotWithShape="1">
          <a:blip r:embed="rId3">
            <a:alphaModFix/>
          </a:blip>
          <a:srcRect/>
          <a:stretch/>
        </p:blipFill>
        <p:spPr>
          <a:xfrm>
            <a:off x="475850" y="2812628"/>
            <a:ext cx="1973871" cy="19738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p:nvPr/>
        </p:nvSpPr>
        <p:spPr>
          <a:xfrm>
            <a:off x="6179625" y="1851872"/>
            <a:ext cx="2848500" cy="2143591"/>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6"/>
          <p:cNvSpPr/>
          <p:nvPr/>
        </p:nvSpPr>
        <p:spPr>
          <a:xfrm>
            <a:off x="0" y="0"/>
            <a:ext cx="9144000" cy="6705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6"/>
          <p:cNvSpPr txBox="1">
            <a:spLocks noGrp="1"/>
          </p:cNvSpPr>
          <p:nvPr>
            <p:ph type="ctrTitle" idx="4294967295"/>
          </p:nvPr>
        </p:nvSpPr>
        <p:spPr>
          <a:xfrm>
            <a:off x="-509075" y="60175"/>
            <a:ext cx="6179700" cy="7443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1800" b="1" i="0" u="none" strike="noStrike" cap="none">
                <a:solidFill>
                  <a:srgbClr val="FFFFFF"/>
                </a:solidFill>
                <a:latin typeface="Arial"/>
                <a:ea typeface="Arial"/>
                <a:cs typeface="Arial"/>
                <a:sym typeface="Arial"/>
              </a:rPr>
              <a:t>What is the EL Needs Assessment</a:t>
            </a:r>
            <a:endParaRPr sz="18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r>
              <a:rPr lang="en-US" sz="1800" b="1" i="0" u="none" strike="noStrike" cap="none">
                <a:solidFill>
                  <a:srgbClr val="FFFFFF"/>
                </a:solidFill>
                <a:latin typeface="Arial"/>
                <a:ea typeface="Arial"/>
                <a:cs typeface="Arial"/>
                <a:sym typeface="Arial"/>
              </a:rPr>
              <a:t> Survey?</a:t>
            </a:r>
            <a:endParaRPr sz="1800" b="1" i="0" u="none" strike="noStrike" cap="none">
              <a:solidFill>
                <a:srgbClr val="FFFFFF"/>
              </a:solidFill>
              <a:latin typeface="Arial"/>
              <a:ea typeface="Arial"/>
              <a:cs typeface="Arial"/>
              <a:sym typeface="Arial"/>
            </a:endParaRPr>
          </a:p>
        </p:txBody>
      </p:sp>
      <p:sp>
        <p:nvSpPr>
          <p:cNvPr id="211" name="Google Shape;211;p6"/>
          <p:cNvSpPr txBox="1"/>
          <p:nvPr/>
        </p:nvSpPr>
        <p:spPr>
          <a:xfrm>
            <a:off x="4877750" y="65625"/>
            <a:ext cx="47022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¿Qué es la encuesta de </a:t>
            </a:r>
            <a:endParaRPr sz="18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necesidades?</a:t>
            </a:r>
            <a:endParaRPr sz="1800" b="1" i="0" u="none" strike="noStrike" cap="none">
              <a:solidFill>
                <a:srgbClr val="FFFFFF"/>
              </a:solidFill>
              <a:latin typeface="Arial"/>
              <a:ea typeface="Arial"/>
              <a:cs typeface="Arial"/>
              <a:sym typeface="Arial"/>
            </a:endParaRPr>
          </a:p>
        </p:txBody>
      </p:sp>
      <p:sp>
        <p:nvSpPr>
          <p:cNvPr id="212" name="Google Shape;212;p6"/>
          <p:cNvSpPr/>
          <p:nvPr/>
        </p:nvSpPr>
        <p:spPr>
          <a:xfrm>
            <a:off x="1718713" y="1851872"/>
            <a:ext cx="2580600" cy="222024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6"/>
          <p:cNvSpPr txBox="1"/>
          <p:nvPr/>
        </p:nvSpPr>
        <p:spPr>
          <a:xfrm>
            <a:off x="6342225" y="2031130"/>
            <a:ext cx="2685900" cy="17850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endParaRPr sz="1300" b="1" i="0" u="none" strike="noStrike" cap="none">
              <a:solidFill>
                <a:srgbClr val="333333"/>
              </a:solidFill>
              <a:latin typeface="Roboto"/>
              <a:ea typeface="Roboto"/>
              <a:cs typeface="Roboto"/>
              <a:sym typeface="Roboto"/>
            </a:endParaRPr>
          </a:p>
          <a:p>
            <a:pPr marL="0" marR="0" lvl="0" indent="0" algn="l" rtl="0">
              <a:lnSpc>
                <a:spcPct val="100000"/>
              </a:lnSpc>
              <a:spcBef>
                <a:spcPts val="0"/>
              </a:spcBef>
              <a:spcAft>
                <a:spcPts val="0"/>
              </a:spcAft>
              <a:buNone/>
            </a:pPr>
            <a:r>
              <a:rPr lang="en-US" sz="1300" b="1" i="0" u="none" strike="noStrike" cap="none">
                <a:solidFill>
                  <a:srgbClr val="333333"/>
                </a:solidFill>
                <a:latin typeface="Roboto"/>
                <a:ea typeface="Roboto"/>
                <a:cs typeface="Roboto"/>
                <a:sym typeface="Roboto"/>
              </a:rPr>
              <a:t> La encuesta consiste de una serie de preguntas creadas para obtener las opiniones de los padres con respecto a los servicios y necesidades de los estudiantes aprendices de inglés. </a:t>
            </a:r>
            <a:endParaRPr sz="1300" b="1" i="0" u="none" strike="noStrike" cap="none">
              <a:solidFill>
                <a:srgbClr val="33333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a:solidFill>
                <a:srgbClr val="333333"/>
              </a:solidFill>
              <a:latin typeface="Roboto"/>
              <a:ea typeface="Roboto"/>
              <a:cs typeface="Roboto"/>
              <a:sym typeface="Roboto"/>
            </a:endParaRPr>
          </a:p>
        </p:txBody>
      </p:sp>
      <p:sp>
        <p:nvSpPr>
          <p:cNvPr id="214" name="Google Shape;214;p6"/>
          <p:cNvSpPr txBox="1"/>
          <p:nvPr/>
        </p:nvSpPr>
        <p:spPr>
          <a:xfrm>
            <a:off x="1828513" y="2269511"/>
            <a:ext cx="2361000" cy="138496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333333"/>
                </a:solidFill>
                <a:latin typeface="Roboto"/>
                <a:ea typeface="Roboto"/>
                <a:cs typeface="Roboto"/>
                <a:sym typeface="Roboto"/>
              </a:rPr>
              <a:t>The survey consists of a series of questions created to elicit meaningful feedback from parents regarding EL student services and needs.</a:t>
            </a:r>
            <a:endParaRPr sz="1300" b="1" i="0" u="none" strike="noStrike" cap="none">
              <a:solidFill>
                <a:srgbClr val="33333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a:solidFill>
                <a:srgbClr val="333333"/>
              </a:solidFill>
              <a:latin typeface="Roboto"/>
              <a:ea typeface="Roboto"/>
              <a:cs typeface="Roboto"/>
              <a:sym typeface="Roboto"/>
            </a:endParaRPr>
          </a:p>
        </p:txBody>
      </p:sp>
      <p:sp>
        <p:nvSpPr>
          <p:cNvPr id="215" name="Google Shape;215;p6"/>
          <p:cNvSpPr txBox="1"/>
          <p:nvPr/>
        </p:nvSpPr>
        <p:spPr>
          <a:xfrm>
            <a:off x="256854" y="1033826"/>
            <a:ext cx="8476179" cy="874085"/>
          </a:xfrm>
          <a:prstGeom prst="rect">
            <a:avLst/>
          </a:prstGeom>
          <a:noFill/>
          <a:ln>
            <a:noFill/>
          </a:ln>
        </p:spPr>
        <p:txBody>
          <a:bodyPr spcFirstLastPara="1" wrap="square" lIns="91425" tIns="45700" rIns="91425" bIns="45700" anchor="t" anchorCtr="0">
            <a:spAutoFit/>
          </a:bodyPr>
          <a:lstStyle/>
          <a:p>
            <a:pPr marL="139700" marR="0" lvl="0" indent="0" algn="ctr" rtl="0">
              <a:lnSpc>
                <a:spcPct val="115000"/>
              </a:lnSpc>
              <a:spcBef>
                <a:spcPts val="0"/>
              </a:spcBef>
              <a:spcAft>
                <a:spcPts val="0"/>
              </a:spcAft>
              <a:buNone/>
            </a:pPr>
            <a:r>
              <a:rPr lang="en-US" sz="1600" b="1" i="0" u="none" strike="noStrike" cap="none">
                <a:solidFill>
                  <a:srgbClr val="000000"/>
                </a:solidFill>
                <a:latin typeface="Arial"/>
                <a:ea typeface="Arial"/>
                <a:cs typeface="Arial"/>
                <a:sym typeface="Arial"/>
              </a:rPr>
              <a:t>Total English Language Learner (EL) student populatio</a:t>
            </a:r>
            <a:r>
              <a:rPr lang="en-US" sz="1600" b="1"/>
              <a:t>n is 9,044</a:t>
            </a:r>
            <a:endParaRPr sz="1600" b="1" i="0" u="none" strike="noStrike" cap="none">
              <a:solidFill>
                <a:srgbClr val="FF0000"/>
              </a:solidFill>
              <a:latin typeface="Arial"/>
              <a:ea typeface="Arial"/>
              <a:cs typeface="Arial"/>
              <a:sym typeface="Arial"/>
            </a:endParaRPr>
          </a:p>
          <a:p>
            <a:pPr marL="139700" marR="0" lvl="4" indent="0" algn="ctr" rtl="0">
              <a:lnSpc>
                <a:spcPct val="115000"/>
              </a:lnSpc>
              <a:spcBef>
                <a:spcPts val="0"/>
              </a:spcBef>
              <a:spcAft>
                <a:spcPts val="0"/>
              </a:spcAft>
              <a:buNone/>
            </a:pPr>
            <a:r>
              <a:rPr lang="en-US" sz="1600" b="1" i="0" u="none" strike="noStrike" cap="none">
                <a:solidFill>
                  <a:srgbClr val="000000"/>
                </a:solidFill>
                <a:latin typeface="Arial"/>
                <a:ea typeface="Arial"/>
                <a:cs typeface="Arial"/>
                <a:sym typeface="Arial"/>
              </a:rPr>
              <a:t>La población total de estudiantes aprendices de inglés (EL) es 9,0</a:t>
            </a:r>
            <a:r>
              <a:rPr lang="en-US" sz="1600" b="1"/>
              <a:t>44</a:t>
            </a: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pic>
        <p:nvPicPr>
          <p:cNvPr id="216" name="Google Shape;216;p6"/>
          <p:cNvPicPr preferRelativeResize="0"/>
          <p:nvPr/>
        </p:nvPicPr>
        <p:blipFill>
          <a:blip r:embed="rId3">
            <a:alphaModFix/>
          </a:blip>
          <a:stretch>
            <a:fillRect/>
          </a:stretch>
        </p:blipFill>
        <p:spPr>
          <a:xfrm>
            <a:off x="256850" y="2031126"/>
            <a:ext cx="1292725" cy="1662227"/>
          </a:xfrm>
          <a:prstGeom prst="rect">
            <a:avLst/>
          </a:prstGeom>
          <a:noFill/>
          <a:ln>
            <a:noFill/>
          </a:ln>
        </p:spPr>
      </p:pic>
      <p:pic>
        <p:nvPicPr>
          <p:cNvPr id="217" name="Google Shape;217;p6"/>
          <p:cNvPicPr preferRelativeResize="0"/>
          <p:nvPr/>
        </p:nvPicPr>
        <p:blipFill>
          <a:blip r:embed="rId4">
            <a:alphaModFix/>
          </a:blip>
          <a:stretch>
            <a:fillRect/>
          </a:stretch>
        </p:blipFill>
        <p:spPr>
          <a:xfrm>
            <a:off x="4627900" y="2031125"/>
            <a:ext cx="1385754" cy="1785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7"/>
          <p:cNvSpPr/>
          <p:nvPr/>
        </p:nvSpPr>
        <p:spPr>
          <a:xfrm>
            <a:off x="253775" y="3344550"/>
            <a:ext cx="4360500" cy="1559400"/>
          </a:xfrm>
          <a:prstGeom prst="homePlate">
            <a:avLst>
              <a:gd name="adj" fmla="val 50000"/>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3" name="Google Shape;223;p7"/>
          <p:cNvSpPr/>
          <p:nvPr/>
        </p:nvSpPr>
        <p:spPr>
          <a:xfrm>
            <a:off x="253775" y="825209"/>
            <a:ext cx="4360500" cy="1715700"/>
          </a:xfrm>
          <a:prstGeom prst="homePlate">
            <a:avLst>
              <a:gd name="adj" fmla="val 50000"/>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4" name="Google Shape;224;p7"/>
          <p:cNvSpPr txBox="1">
            <a:spLocks noGrp="1"/>
          </p:cNvSpPr>
          <p:nvPr>
            <p:ph type="body" idx="1"/>
          </p:nvPr>
        </p:nvSpPr>
        <p:spPr>
          <a:xfrm>
            <a:off x="140500" y="766953"/>
            <a:ext cx="3888900" cy="23685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US" sz="1100" b="1">
                <a:solidFill>
                  <a:schemeClr val="dk1"/>
                </a:solidFill>
              </a:rPr>
              <a:t>8% of parents respondents were “unsure” or “unaware” their child(ren) was identified as an  English Language Learners.</a:t>
            </a:r>
            <a:endParaRPr sz="1100" b="1">
              <a:solidFill>
                <a:schemeClr val="dk1"/>
              </a:solidFill>
            </a:endParaRPr>
          </a:p>
          <a:p>
            <a:pPr marL="158750" lvl="0" indent="0" algn="l" rtl="0">
              <a:lnSpc>
                <a:spcPct val="115000"/>
              </a:lnSpc>
              <a:spcBef>
                <a:spcPts val="1200"/>
              </a:spcBef>
              <a:spcAft>
                <a:spcPts val="0"/>
              </a:spcAft>
              <a:buClr>
                <a:schemeClr val="dk1"/>
              </a:buClr>
              <a:buSzPts val="1100"/>
              <a:buNone/>
            </a:pPr>
            <a:r>
              <a:rPr lang="en-US" sz="1100">
                <a:solidFill>
                  <a:schemeClr val="dk1"/>
                </a:solidFill>
              </a:rPr>
              <a:t>El 8% de los padres que respondieron no estaban "seguros" o "no sabían" que sus hijos fueron identificados como aprendices de inglés (EL)</a:t>
            </a:r>
            <a:endParaRPr sz="1100">
              <a:solidFill>
                <a:schemeClr val="dk1"/>
              </a:solidFill>
            </a:endParaRPr>
          </a:p>
          <a:p>
            <a:pPr marL="158750" lvl="0" indent="0" algn="l" rtl="0">
              <a:lnSpc>
                <a:spcPct val="115000"/>
              </a:lnSpc>
              <a:spcBef>
                <a:spcPts val="1200"/>
              </a:spcBef>
              <a:spcAft>
                <a:spcPts val="0"/>
              </a:spcAft>
              <a:buClr>
                <a:schemeClr val="dk1"/>
              </a:buClr>
              <a:buSzPts val="1100"/>
              <a:buNone/>
            </a:pPr>
            <a:endParaRPr sz="1100">
              <a:solidFill>
                <a:schemeClr val="dk1"/>
              </a:solidFill>
            </a:endParaRPr>
          </a:p>
        </p:txBody>
      </p:sp>
      <p:sp>
        <p:nvSpPr>
          <p:cNvPr id="225" name="Google Shape;225;p7"/>
          <p:cNvSpPr txBox="1">
            <a:spLocks noGrp="1"/>
          </p:cNvSpPr>
          <p:nvPr>
            <p:ph type="body" idx="2"/>
          </p:nvPr>
        </p:nvSpPr>
        <p:spPr>
          <a:xfrm>
            <a:off x="4770450" y="334537"/>
            <a:ext cx="4061850" cy="2438400"/>
          </a:xfrm>
          <a:prstGeom prst="rect">
            <a:avLst/>
          </a:prstGeom>
          <a:noFill/>
          <a:ln>
            <a:noFill/>
          </a:ln>
        </p:spPr>
        <p:txBody>
          <a:bodyPr spcFirstLastPara="1" wrap="square" lIns="91425" tIns="91425" rIns="91425" bIns="91425" anchor="t" anchorCtr="0">
            <a:noAutofit/>
          </a:bodyPr>
          <a:lstStyle/>
          <a:p>
            <a:pPr marL="158750" lvl="0" indent="0" algn="l" rtl="0">
              <a:lnSpc>
                <a:spcPct val="115000"/>
              </a:lnSpc>
              <a:spcBef>
                <a:spcPts val="1200"/>
              </a:spcBef>
              <a:spcAft>
                <a:spcPts val="0"/>
              </a:spcAft>
              <a:buClr>
                <a:schemeClr val="dk1"/>
              </a:buClr>
              <a:buSzPts val="1100"/>
              <a:buNone/>
            </a:pPr>
            <a:endParaRPr sz="1100" b="1" dirty="0">
              <a:solidFill>
                <a:schemeClr val="dk1"/>
              </a:solidFill>
            </a:endParaRPr>
          </a:p>
          <a:p>
            <a:pPr marL="158750" lvl="0" indent="0" algn="l" rtl="0">
              <a:lnSpc>
                <a:spcPct val="115000"/>
              </a:lnSpc>
              <a:spcBef>
                <a:spcPts val="1200"/>
              </a:spcBef>
              <a:spcAft>
                <a:spcPts val="0"/>
              </a:spcAft>
              <a:buClr>
                <a:schemeClr val="dk1"/>
              </a:buClr>
              <a:buSzPts val="1100"/>
              <a:buNone/>
            </a:pPr>
            <a:r>
              <a:rPr lang="en-US" sz="1100" b="1" dirty="0">
                <a:solidFill>
                  <a:schemeClr val="dk1"/>
                </a:solidFill>
              </a:rPr>
              <a:t>Ensure parents know their child(</a:t>
            </a:r>
            <a:r>
              <a:rPr lang="en-US" sz="1100" b="1" dirty="0" err="1">
                <a:solidFill>
                  <a:schemeClr val="dk1"/>
                </a:solidFill>
              </a:rPr>
              <a:t>ren</a:t>
            </a:r>
            <a:r>
              <a:rPr lang="en-US" sz="1100" b="1" dirty="0">
                <a:solidFill>
                  <a:schemeClr val="dk1"/>
                </a:solidFill>
              </a:rPr>
              <a:t>) are identified as EL, provide them with training to look at their child(</a:t>
            </a:r>
            <a:r>
              <a:rPr lang="en-US" sz="1100" b="1" dirty="0" err="1">
                <a:solidFill>
                  <a:schemeClr val="dk1"/>
                </a:solidFill>
              </a:rPr>
              <a:t>ren</a:t>
            </a:r>
            <a:r>
              <a:rPr lang="en-US" sz="1100" b="1" dirty="0">
                <a:solidFill>
                  <a:schemeClr val="dk1"/>
                </a:solidFill>
              </a:rPr>
              <a:t>) scores and reclassification criteria, and provide them with tools/resources to support their children at home</a:t>
            </a:r>
            <a:endParaRPr b="1" dirty="0"/>
          </a:p>
          <a:p>
            <a:pPr marL="158750" lvl="0" indent="0" algn="l" rtl="0">
              <a:lnSpc>
                <a:spcPct val="115000"/>
              </a:lnSpc>
              <a:spcBef>
                <a:spcPts val="1200"/>
              </a:spcBef>
              <a:spcAft>
                <a:spcPts val="0"/>
              </a:spcAft>
              <a:buClr>
                <a:schemeClr val="dk1"/>
              </a:buClr>
              <a:buSzPts val="1100"/>
              <a:buNone/>
            </a:pPr>
            <a:r>
              <a:rPr lang="es-MX" sz="1050" dirty="0" smtClean="0">
                <a:solidFill>
                  <a:schemeClr val="dk1"/>
                </a:solidFill>
              </a:rPr>
              <a:t>Asegurar de que los padres sepan que sus hijos están identificados como aprendices de inglés (EL), brindar capacitación para ver los puntajes de sus hijos y los criterios de reclasificación, y brindar herramientas / recursos para apoyar a sus hijos en el hogar</a:t>
            </a:r>
            <a:endParaRPr lang="es-MX" sz="1100" dirty="0" smtClean="0">
              <a:solidFill>
                <a:schemeClr val="dk1"/>
              </a:solidFill>
            </a:endParaRPr>
          </a:p>
          <a:p>
            <a:pPr marL="0" lvl="0" indent="0" algn="l" rtl="0">
              <a:lnSpc>
                <a:spcPct val="115000"/>
              </a:lnSpc>
              <a:spcBef>
                <a:spcPts val="1200"/>
              </a:spcBef>
              <a:spcAft>
                <a:spcPts val="1600"/>
              </a:spcAft>
              <a:buSzPts val="1400"/>
              <a:buNone/>
            </a:pPr>
            <a:endParaRPr dirty="0"/>
          </a:p>
        </p:txBody>
      </p:sp>
      <p:sp>
        <p:nvSpPr>
          <p:cNvPr id="226" name="Google Shape;226;p7"/>
          <p:cNvSpPr txBox="1"/>
          <p:nvPr/>
        </p:nvSpPr>
        <p:spPr>
          <a:xfrm>
            <a:off x="308075" y="251471"/>
            <a:ext cx="4462375" cy="369302"/>
          </a:xfrm>
          <a:prstGeom prst="rect">
            <a:avLst/>
          </a:prstGeom>
          <a:solidFill>
            <a:srgbClr val="00206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Survey Highlight/Puntos Importantes de la Encuesta</a:t>
            </a:r>
            <a:endParaRPr sz="1200" b="1" i="0" u="none" strike="noStrike" cap="none">
              <a:solidFill>
                <a:srgbClr val="000000"/>
              </a:solidFill>
              <a:latin typeface="Arial"/>
              <a:ea typeface="Arial"/>
              <a:cs typeface="Arial"/>
              <a:sym typeface="Arial"/>
            </a:endParaRPr>
          </a:p>
        </p:txBody>
      </p:sp>
      <p:sp>
        <p:nvSpPr>
          <p:cNvPr id="227" name="Google Shape;227;p7"/>
          <p:cNvSpPr txBox="1"/>
          <p:nvPr/>
        </p:nvSpPr>
        <p:spPr>
          <a:xfrm>
            <a:off x="4890600" y="251471"/>
            <a:ext cx="3941700" cy="369302"/>
          </a:xfrm>
          <a:prstGeom prst="rect">
            <a:avLst/>
          </a:prstGeom>
          <a:solidFill>
            <a:srgbClr val="00206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Recommendation/Recomendaciones</a:t>
            </a:r>
            <a:r>
              <a:rPr lang="en-US" sz="1200" b="1" i="0" u="none" strike="noStrike" cap="none">
                <a:solidFill>
                  <a:srgbClr val="000000"/>
                </a:solidFill>
                <a:latin typeface="Arial"/>
                <a:ea typeface="Arial"/>
                <a:cs typeface="Arial"/>
                <a:sym typeface="Arial"/>
              </a:rPr>
              <a:t>	</a:t>
            </a:r>
            <a:endParaRPr sz="1200" b="1" i="0" u="none" strike="noStrike" cap="none">
              <a:solidFill>
                <a:srgbClr val="000000"/>
              </a:solidFill>
              <a:latin typeface="Arial"/>
              <a:ea typeface="Arial"/>
              <a:cs typeface="Arial"/>
              <a:sym typeface="Arial"/>
            </a:endParaRPr>
          </a:p>
        </p:txBody>
      </p:sp>
      <p:sp>
        <p:nvSpPr>
          <p:cNvPr id="228" name="Google Shape;228;p7"/>
          <p:cNvSpPr txBox="1"/>
          <p:nvPr/>
        </p:nvSpPr>
        <p:spPr>
          <a:xfrm>
            <a:off x="51300" y="3482249"/>
            <a:ext cx="4253100" cy="15594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15000"/>
              </a:lnSpc>
              <a:spcBef>
                <a:spcPts val="1200"/>
              </a:spcBef>
              <a:spcAft>
                <a:spcPts val="0"/>
              </a:spcAft>
              <a:buClr>
                <a:schemeClr val="dk1"/>
              </a:buClr>
              <a:buSzPts val="1100"/>
              <a:buFont typeface="Arial"/>
              <a:buChar char="●"/>
            </a:pPr>
            <a:r>
              <a:rPr lang="en-US" sz="1100" b="1" i="0" u="none" strike="noStrike" cap="none">
                <a:solidFill>
                  <a:schemeClr val="dk1"/>
                </a:solidFill>
                <a:latin typeface="Arial"/>
                <a:ea typeface="Arial"/>
                <a:cs typeface="Arial"/>
                <a:sym typeface="Arial"/>
              </a:rPr>
              <a:t>6</a:t>
            </a:r>
            <a:r>
              <a:rPr lang="en-US" sz="1100" b="1">
                <a:solidFill>
                  <a:schemeClr val="dk1"/>
                </a:solidFill>
              </a:rPr>
              <a:t>8.9</a:t>
            </a:r>
            <a:r>
              <a:rPr lang="en-US" sz="1100" b="1" i="0" u="none" strike="noStrike" cap="none">
                <a:solidFill>
                  <a:schemeClr val="dk1"/>
                </a:solidFill>
                <a:latin typeface="Arial"/>
                <a:ea typeface="Arial"/>
                <a:cs typeface="Arial"/>
                <a:sym typeface="Arial"/>
              </a:rPr>
              <a:t>% of parent respondents reported that their children did not participate in additional support programs</a:t>
            </a:r>
            <a:endParaRPr sz="1100" b="1">
              <a:solidFill>
                <a:schemeClr val="dk1"/>
              </a:solidFill>
            </a:endParaRPr>
          </a:p>
          <a:p>
            <a:pPr marL="158750" marR="0" lvl="0" indent="0" algn="l" rtl="0">
              <a:lnSpc>
                <a:spcPct val="115000"/>
              </a:lnSpc>
              <a:spcBef>
                <a:spcPts val="120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El </a:t>
            </a:r>
            <a:r>
              <a:rPr lang="en-US" sz="1100">
                <a:solidFill>
                  <a:schemeClr val="dk1"/>
                </a:solidFill>
              </a:rPr>
              <a:t>68.9</a:t>
            </a:r>
            <a:r>
              <a:rPr lang="en-US" sz="1100" b="0" i="0" u="none" strike="noStrike" cap="none">
                <a:solidFill>
                  <a:schemeClr val="dk1"/>
                </a:solidFill>
                <a:latin typeface="Arial"/>
                <a:ea typeface="Arial"/>
                <a:cs typeface="Arial"/>
                <a:sym typeface="Arial"/>
              </a:rPr>
              <a:t>% de los padres </a:t>
            </a:r>
            <a:r>
              <a:rPr lang="en-US" sz="1100">
                <a:solidFill>
                  <a:schemeClr val="dk1"/>
                </a:solidFill>
              </a:rPr>
              <a:t>que respondieron informaron</a:t>
            </a:r>
            <a:r>
              <a:rPr lang="en-US" sz="1100" b="0" i="0" u="none" strike="noStrike" cap="none">
                <a:solidFill>
                  <a:schemeClr val="dk1"/>
                </a:solidFill>
                <a:latin typeface="Arial"/>
                <a:ea typeface="Arial"/>
                <a:cs typeface="Arial"/>
                <a:sym typeface="Arial"/>
              </a:rPr>
              <a:t> que sus hijos no participaron en programas de apoyo adicionales</a:t>
            </a:r>
            <a:endParaRPr/>
          </a:p>
        </p:txBody>
      </p:sp>
      <p:sp>
        <p:nvSpPr>
          <p:cNvPr id="229" name="Google Shape;229;p7"/>
          <p:cNvSpPr txBox="1"/>
          <p:nvPr/>
        </p:nvSpPr>
        <p:spPr>
          <a:xfrm>
            <a:off x="5045513" y="3269291"/>
            <a:ext cx="3977803" cy="1724540"/>
          </a:xfrm>
          <a:prstGeom prst="rect">
            <a:avLst/>
          </a:prstGeom>
          <a:noFill/>
          <a:ln>
            <a:noFill/>
          </a:ln>
        </p:spPr>
        <p:txBody>
          <a:bodyPr spcFirstLastPara="1" wrap="square" lIns="91425" tIns="91425" rIns="91425" bIns="91425" anchor="t" anchorCtr="0">
            <a:noAutofit/>
          </a:bodyPr>
          <a:lstStyle/>
          <a:p>
            <a:pPr marL="158750" marR="0" lvl="0" indent="0" algn="l" rtl="0">
              <a:lnSpc>
                <a:spcPct val="115000"/>
              </a:lnSpc>
              <a:spcBef>
                <a:spcPts val="1200"/>
              </a:spcBef>
              <a:spcAft>
                <a:spcPts val="0"/>
              </a:spcAft>
              <a:buClr>
                <a:schemeClr val="dk1"/>
              </a:buClr>
              <a:buSzPts val="1100"/>
              <a:buFont typeface="Arial"/>
              <a:buNone/>
            </a:pPr>
            <a:endParaRPr sz="1100" b="1">
              <a:solidFill>
                <a:schemeClr val="dk1"/>
              </a:solidFill>
            </a:endParaRPr>
          </a:p>
          <a:p>
            <a:pPr marL="158750" marR="0" lvl="0" indent="0" algn="l" rtl="0">
              <a:lnSpc>
                <a:spcPct val="115000"/>
              </a:lnSpc>
              <a:spcBef>
                <a:spcPts val="1200"/>
              </a:spcBef>
              <a:spcAft>
                <a:spcPts val="0"/>
              </a:spcAft>
              <a:buClr>
                <a:schemeClr val="dk1"/>
              </a:buClr>
              <a:buSzPts val="1100"/>
              <a:buFont typeface="Arial"/>
              <a:buNone/>
            </a:pPr>
            <a:r>
              <a:rPr lang="en-US" sz="1100" b="1" i="0" u="none" strike="noStrike" cap="none">
                <a:solidFill>
                  <a:schemeClr val="dk1"/>
                </a:solidFill>
                <a:latin typeface="Arial"/>
                <a:ea typeface="Arial"/>
                <a:cs typeface="Arial"/>
                <a:sym typeface="Arial"/>
              </a:rPr>
              <a:t>Offer more intervention programs after school and during the spring and summer </a:t>
            </a:r>
            <a:endParaRPr/>
          </a:p>
          <a:p>
            <a:pPr marL="158750" marR="0" lvl="0" indent="0" algn="l" rtl="0">
              <a:lnSpc>
                <a:spcPct val="115000"/>
              </a:lnSpc>
              <a:spcBef>
                <a:spcPts val="1200"/>
              </a:spcBef>
              <a:spcAft>
                <a:spcPts val="0"/>
              </a:spcAft>
              <a:buClr>
                <a:schemeClr val="dk1"/>
              </a:buClr>
              <a:buSzPts val="1100"/>
              <a:buFont typeface="Arial"/>
              <a:buNone/>
            </a:pPr>
            <a:r>
              <a:rPr lang="en-US" sz="1100" b="0" i="0" u="none" strike="noStrike" cap="none">
                <a:solidFill>
                  <a:schemeClr val="accent2"/>
                </a:solidFill>
                <a:latin typeface="Arial"/>
                <a:ea typeface="Arial"/>
                <a:cs typeface="Arial"/>
                <a:sym typeface="Arial"/>
              </a:rPr>
              <a:t>Ofrecer más programas de intervención después de la escuela y durante la primavera y el verano</a:t>
            </a:r>
            <a:endParaRPr sz="1100" b="0" i="0" u="none" strike="noStrike" cap="none">
              <a:solidFill>
                <a:schemeClr val="accent2"/>
              </a:solidFill>
              <a:latin typeface="Arial"/>
              <a:ea typeface="Arial"/>
              <a:cs typeface="Arial"/>
              <a:sym typeface="Arial"/>
            </a:endParaRPr>
          </a:p>
          <a:p>
            <a:pPr marL="0" marR="0" lvl="0" indent="0" algn="l" rtl="0">
              <a:lnSpc>
                <a:spcPct val="115000"/>
              </a:lnSpc>
              <a:spcBef>
                <a:spcPts val="1200"/>
              </a:spcBef>
              <a:spcAft>
                <a:spcPts val="1600"/>
              </a:spcAft>
              <a:buClr>
                <a:schemeClr val="dk2"/>
              </a:buClr>
              <a:buSzPts val="1400"/>
              <a:buFont typeface="Arial"/>
              <a:buNone/>
            </a:pPr>
            <a:endParaRPr sz="1400" b="0" i="0" u="none" strike="noStrike" cap="none">
              <a:solidFill>
                <a:schemeClr val="dk2"/>
              </a:solidFill>
              <a:latin typeface="Arial"/>
              <a:ea typeface="Arial"/>
              <a:cs typeface="Arial"/>
              <a:sym typeface="Arial"/>
            </a:endParaRPr>
          </a:p>
        </p:txBody>
      </p:sp>
      <p:cxnSp>
        <p:nvCxnSpPr>
          <p:cNvPr id="230" name="Google Shape;230;p7"/>
          <p:cNvCxnSpPr/>
          <p:nvPr/>
        </p:nvCxnSpPr>
        <p:spPr>
          <a:xfrm rot="10800000" flipH="1">
            <a:off x="140509" y="3247252"/>
            <a:ext cx="8882807" cy="22302"/>
          </a:xfrm>
          <a:prstGeom prst="straightConnector1">
            <a:avLst/>
          </a:prstGeom>
          <a:noFill/>
          <a:ln w="9525" cap="flat" cmpd="sng">
            <a:solidFill>
              <a:srgbClr val="002060"/>
            </a:solidFill>
            <a:prstDash val="solid"/>
            <a:round/>
            <a:headEnd type="none" w="sm" len="sm"/>
            <a:tailEnd type="none" w="sm" len="sm"/>
          </a:ln>
        </p:spPr>
      </p:cxnSp>
      <p:sp>
        <p:nvSpPr>
          <p:cNvPr id="231" name="Google Shape;231;p7"/>
          <p:cNvSpPr/>
          <p:nvPr/>
        </p:nvSpPr>
        <p:spPr>
          <a:xfrm>
            <a:off x="4890600" y="825200"/>
            <a:ext cx="3941700" cy="2201100"/>
          </a:xfrm>
          <a:prstGeom prst="rect">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2" name="Google Shape;232;p7"/>
          <p:cNvSpPr/>
          <p:nvPr/>
        </p:nvSpPr>
        <p:spPr>
          <a:xfrm>
            <a:off x="4881900" y="3482250"/>
            <a:ext cx="3888900" cy="1346700"/>
          </a:xfrm>
          <a:prstGeom prst="rect">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8"/>
          <p:cNvSpPr/>
          <p:nvPr/>
        </p:nvSpPr>
        <p:spPr>
          <a:xfrm>
            <a:off x="232000" y="2815975"/>
            <a:ext cx="4462500" cy="1587900"/>
          </a:xfrm>
          <a:prstGeom prst="homePlate">
            <a:avLst>
              <a:gd name="adj" fmla="val 50000"/>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8" name="Google Shape;238;p8"/>
          <p:cNvSpPr/>
          <p:nvPr/>
        </p:nvSpPr>
        <p:spPr>
          <a:xfrm>
            <a:off x="308075" y="825190"/>
            <a:ext cx="4360569" cy="1479395"/>
          </a:xfrm>
          <a:prstGeom prst="homePlate">
            <a:avLst>
              <a:gd name="adj" fmla="val 50000"/>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9" name="Google Shape;239;p8"/>
          <p:cNvSpPr txBox="1">
            <a:spLocks noGrp="1"/>
          </p:cNvSpPr>
          <p:nvPr>
            <p:ph type="body" idx="1"/>
          </p:nvPr>
        </p:nvSpPr>
        <p:spPr>
          <a:xfrm>
            <a:off x="140500" y="1012101"/>
            <a:ext cx="4210800" cy="14793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US" sz="1100" b="1">
                <a:solidFill>
                  <a:schemeClr val="dk1"/>
                </a:solidFill>
              </a:rPr>
              <a:t>21.6% of parent respondents reported they did not understand their child(ren)’s ELPAC exam scores</a:t>
            </a:r>
            <a:endParaRPr sz="1100" b="1">
              <a:solidFill>
                <a:schemeClr val="dk1"/>
              </a:solidFill>
            </a:endParaRPr>
          </a:p>
          <a:p>
            <a:pPr marL="158750" lvl="0" indent="0" algn="l" rtl="0">
              <a:lnSpc>
                <a:spcPct val="115000"/>
              </a:lnSpc>
              <a:spcBef>
                <a:spcPts val="1200"/>
              </a:spcBef>
              <a:spcAft>
                <a:spcPts val="0"/>
              </a:spcAft>
              <a:buClr>
                <a:schemeClr val="dk1"/>
              </a:buClr>
              <a:buSzPts val="1100"/>
              <a:buNone/>
            </a:pPr>
            <a:r>
              <a:rPr lang="en-US" sz="1100">
                <a:solidFill>
                  <a:schemeClr val="dk1"/>
                </a:solidFill>
              </a:rPr>
              <a:t>El 21.6% de los padres que respondieron informaron que no entendían las puntuaciones del examen ELPAC de sus hijos</a:t>
            </a:r>
            <a:endParaRPr sz="1100">
              <a:solidFill>
                <a:schemeClr val="dk1"/>
              </a:solidFill>
            </a:endParaRPr>
          </a:p>
        </p:txBody>
      </p:sp>
      <p:sp>
        <p:nvSpPr>
          <p:cNvPr id="240" name="Google Shape;240;p8"/>
          <p:cNvSpPr txBox="1">
            <a:spLocks noGrp="1"/>
          </p:cNvSpPr>
          <p:nvPr>
            <p:ph type="body" idx="2"/>
          </p:nvPr>
        </p:nvSpPr>
        <p:spPr>
          <a:xfrm>
            <a:off x="4770450" y="721293"/>
            <a:ext cx="4061850" cy="2051644"/>
          </a:xfrm>
          <a:prstGeom prst="rect">
            <a:avLst/>
          </a:prstGeom>
          <a:noFill/>
          <a:ln>
            <a:noFill/>
          </a:ln>
        </p:spPr>
        <p:txBody>
          <a:bodyPr spcFirstLastPara="1" wrap="square" lIns="91425" tIns="91425" rIns="91425" bIns="91425" anchor="t" anchorCtr="0">
            <a:noAutofit/>
          </a:bodyPr>
          <a:lstStyle/>
          <a:p>
            <a:pPr marL="158750" lvl="0" indent="0" algn="l" rtl="0">
              <a:lnSpc>
                <a:spcPct val="115000"/>
              </a:lnSpc>
              <a:spcBef>
                <a:spcPts val="1200"/>
              </a:spcBef>
              <a:spcAft>
                <a:spcPts val="0"/>
              </a:spcAft>
              <a:buClr>
                <a:schemeClr val="dk1"/>
              </a:buClr>
              <a:buSzPts val="1100"/>
              <a:buNone/>
            </a:pPr>
            <a:r>
              <a:rPr lang="en-US" sz="1100" b="1">
                <a:solidFill>
                  <a:schemeClr val="dk1"/>
                </a:solidFill>
              </a:rPr>
              <a:t>Provide parents with ELPAC workshops across the district by languages representative of parents</a:t>
            </a:r>
            <a:endParaRPr/>
          </a:p>
          <a:p>
            <a:pPr marL="158750" lvl="0" indent="0" algn="l" rtl="0">
              <a:lnSpc>
                <a:spcPct val="115000"/>
              </a:lnSpc>
              <a:spcBef>
                <a:spcPts val="1200"/>
              </a:spcBef>
              <a:spcAft>
                <a:spcPts val="0"/>
              </a:spcAft>
              <a:buClr>
                <a:schemeClr val="dk1"/>
              </a:buClr>
              <a:buSzPts val="1100"/>
              <a:buNone/>
            </a:pPr>
            <a:r>
              <a:rPr lang="en-US" sz="1050">
                <a:solidFill>
                  <a:schemeClr val="dk1"/>
                </a:solidFill>
              </a:rPr>
              <a:t>Proveer a los padres talleres de ELPAC en todas las escuelas del distrito por idiomas representativos para los padres</a:t>
            </a:r>
            <a:endParaRPr/>
          </a:p>
        </p:txBody>
      </p:sp>
      <p:sp>
        <p:nvSpPr>
          <p:cNvPr id="241" name="Google Shape;241;p8"/>
          <p:cNvSpPr txBox="1"/>
          <p:nvPr/>
        </p:nvSpPr>
        <p:spPr>
          <a:xfrm>
            <a:off x="308075" y="251471"/>
            <a:ext cx="4462375" cy="369302"/>
          </a:xfrm>
          <a:prstGeom prst="rect">
            <a:avLst/>
          </a:prstGeom>
          <a:solidFill>
            <a:srgbClr val="00206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Survey Highlight/Puntos Importantes de la Encuesta</a:t>
            </a:r>
            <a:endParaRPr sz="1200" b="1" i="0" u="none" strike="noStrike" cap="none">
              <a:solidFill>
                <a:srgbClr val="000000"/>
              </a:solidFill>
              <a:latin typeface="Arial"/>
              <a:ea typeface="Arial"/>
              <a:cs typeface="Arial"/>
              <a:sym typeface="Arial"/>
            </a:endParaRPr>
          </a:p>
        </p:txBody>
      </p:sp>
      <p:sp>
        <p:nvSpPr>
          <p:cNvPr id="242" name="Google Shape;242;p8"/>
          <p:cNvSpPr txBox="1"/>
          <p:nvPr/>
        </p:nvSpPr>
        <p:spPr>
          <a:xfrm>
            <a:off x="4890600" y="251471"/>
            <a:ext cx="3941700" cy="369302"/>
          </a:xfrm>
          <a:prstGeom prst="rect">
            <a:avLst/>
          </a:prstGeom>
          <a:solidFill>
            <a:srgbClr val="00206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Recommendation/Recomendaciones</a:t>
            </a:r>
            <a:r>
              <a:rPr lang="en-US" sz="1200" b="1" i="0" u="none" strike="noStrike" cap="none">
                <a:solidFill>
                  <a:srgbClr val="000000"/>
                </a:solidFill>
                <a:latin typeface="Arial"/>
                <a:ea typeface="Arial"/>
                <a:cs typeface="Arial"/>
                <a:sym typeface="Arial"/>
              </a:rPr>
              <a:t>	</a:t>
            </a:r>
            <a:endParaRPr sz="1200" b="1" i="0" u="none" strike="noStrike" cap="none">
              <a:solidFill>
                <a:srgbClr val="000000"/>
              </a:solidFill>
              <a:latin typeface="Arial"/>
              <a:ea typeface="Arial"/>
              <a:cs typeface="Arial"/>
              <a:sym typeface="Arial"/>
            </a:endParaRPr>
          </a:p>
        </p:txBody>
      </p:sp>
      <p:sp>
        <p:nvSpPr>
          <p:cNvPr id="243" name="Google Shape;243;p8"/>
          <p:cNvSpPr txBox="1"/>
          <p:nvPr/>
        </p:nvSpPr>
        <p:spPr>
          <a:xfrm>
            <a:off x="98182" y="2815971"/>
            <a:ext cx="4253071" cy="1772285"/>
          </a:xfrm>
          <a:prstGeom prst="rect">
            <a:avLst/>
          </a:prstGeom>
          <a:noFill/>
          <a:ln>
            <a:noFill/>
          </a:ln>
        </p:spPr>
        <p:txBody>
          <a:bodyPr spcFirstLastPara="1" wrap="square" lIns="91425" tIns="91425" rIns="91425" bIns="91425" anchor="t" anchorCtr="0">
            <a:noAutofit/>
          </a:bodyPr>
          <a:lstStyle/>
          <a:p>
            <a:pPr marL="457200" marR="0" lvl="0" indent="-298450" algn="l" rtl="0">
              <a:lnSpc>
                <a:spcPct val="115000"/>
              </a:lnSpc>
              <a:spcBef>
                <a:spcPts val="1200"/>
              </a:spcBef>
              <a:spcAft>
                <a:spcPts val="0"/>
              </a:spcAft>
              <a:buClr>
                <a:schemeClr val="dk1"/>
              </a:buClr>
              <a:buSzPts val="1100"/>
              <a:buFont typeface="Arial"/>
              <a:buChar char="●"/>
            </a:pPr>
            <a:r>
              <a:rPr lang="en-US" sz="1100" b="1" i="0" u="none" strike="noStrike" cap="none">
                <a:solidFill>
                  <a:schemeClr val="dk1"/>
                </a:solidFill>
                <a:latin typeface="Arial"/>
                <a:ea typeface="Arial"/>
                <a:cs typeface="Arial"/>
                <a:sym typeface="Arial"/>
              </a:rPr>
              <a:t>2</a:t>
            </a:r>
            <a:r>
              <a:rPr lang="en-US" sz="1100" b="1">
                <a:solidFill>
                  <a:schemeClr val="dk1"/>
                </a:solidFill>
              </a:rPr>
              <a:t>4.7</a:t>
            </a:r>
            <a:r>
              <a:rPr lang="en-US" sz="1100" b="1" i="0" u="none" strike="noStrike" cap="none">
                <a:solidFill>
                  <a:schemeClr val="dk1"/>
                </a:solidFill>
                <a:latin typeface="Arial"/>
                <a:ea typeface="Arial"/>
                <a:cs typeface="Arial"/>
                <a:sym typeface="Arial"/>
              </a:rPr>
              <a:t>% of parent respondents reported they do not know or understand the English Language Development (ELD) Curriculum</a:t>
            </a:r>
            <a:endParaRPr/>
          </a:p>
          <a:p>
            <a:pPr marL="158750" marR="0" lvl="0" indent="0" algn="l" rtl="0">
              <a:lnSpc>
                <a:spcPct val="115000"/>
              </a:lnSpc>
              <a:spcBef>
                <a:spcPts val="120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El 2</a:t>
            </a:r>
            <a:r>
              <a:rPr lang="en-US" sz="1100">
                <a:solidFill>
                  <a:schemeClr val="dk1"/>
                </a:solidFill>
              </a:rPr>
              <a:t>4.7</a:t>
            </a:r>
            <a:r>
              <a:rPr lang="en-US" sz="1100" b="0" i="0" u="none" strike="noStrike" cap="none">
                <a:solidFill>
                  <a:schemeClr val="dk1"/>
                </a:solidFill>
                <a:latin typeface="Arial"/>
                <a:ea typeface="Arial"/>
                <a:cs typeface="Arial"/>
                <a:sym typeface="Arial"/>
              </a:rPr>
              <a:t>% de los padres que respondieron informaron que no conocen o no comprenden el currículo del Desarrollo del idioma inglés (ELD)</a:t>
            </a:r>
            <a:endParaRPr sz="1100" b="0" i="0" u="none" strike="noStrike" cap="none">
              <a:solidFill>
                <a:schemeClr val="dk1"/>
              </a:solidFill>
              <a:latin typeface="Arial"/>
              <a:ea typeface="Arial"/>
              <a:cs typeface="Arial"/>
              <a:sym typeface="Arial"/>
            </a:endParaRPr>
          </a:p>
        </p:txBody>
      </p:sp>
      <p:sp>
        <p:nvSpPr>
          <p:cNvPr id="244" name="Google Shape;244;p8"/>
          <p:cNvSpPr txBox="1"/>
          <p:nvPr/>
        </p:nvSpPr>
        <p:spPr>
          <a:xfrm>
            <a:off x="5023745" y="2839844"/>
            <a:ext cx="3977803" cy="1724540"/>
          </a:xfrm>
          <a:prstGeom prst="rect">
            <a:avLst/>
          </a:prstGeom>
          <a:noFill/>
          <a:ln>
            <a:noFill/>
          </a:ln>
        </p:spPr>
        <p:txBody>
          <a:bodyPr spcFirstLastPara="1" wrap="square" lIns="91425" tIns="91425" rIns="91425" bIns="91425" anchor="t" anchorCtr="0">
            <a:noAutofit/>
          </a:bodyPr>
          <a:lstStyle/>
          <a:p>
            <a:pPr marL="158750" marR="0" lvl="0" indent="0" algn="l" rtl="0">
              <a:lnSpc>
                <a:spcPct val="115000"/>
              </a:lnSpc>
              <a:spcBef>
                <a:spcPts val="1200"/>
              </a:spcBef>
              <a:spcAft>
                <a:spcPts val="0"/>
              </a:spcAft>
              <a:buClr>
                <a:schemeClr val="dk1"/>
              </a:buClr>
              <a:buSzPts val="1100"/>
              <a:buFont typeface="Arial"/>
              <a:buNone/>
            </a:pPr>
            <a:r>
              <a:rPr lang="en-US" sz="1100" b="1" i="0" u="none" strike="noStrike" cap="none">
                <a:solidFill>
                  <a:schemeClr val="dk1"/>
                </a:solidFill>
                <a:latin typeface="Arial"/>
                <a:ea typeface="Arial"/>
                <a:cs typeface="Arial"/>
                <a:sym typeface="Arial"/>
              </a:rPr>
              <a:t>Provide parents with English Language Development (ELD) Curriculum workshops across the district by languages representative of parents </a:t>
            </a:r>
            <a:endParaRPr/>
          </a:p>
          <a:p>
            <a:pPr marL="158750" marR="0" lvl="0" indent="0" algn="l" rtl="0">
              <a:lnSpc>
                <a:spcPct val="115000"/>
              </a:lnSpc>
              <a:spcBef>
                <a:spcPts val="1200"/>
              </a:spcBef>
              <a:spcAft>
                <a:spcPts val="0"/>
              </a:spcAft>
              <a:buClr>
                <a:schemeClr val="dk1"/>
              </a:buClr>
              <a:buSzPts val="1100"/>
              <a:buFont typeface="Arial"/>
              <a:buNone/>
            </a:pPr>
            <a:r>
              <a:rPr lang="en-US" sz="1100" b="0" i="0" u="none" strike="noStrike" cap="none">
                <a:solidFill>
                  <a:schemeClr val="accent2"/>
                </a:solidFill>
                <a:latin typeface="Arial"/>
                <a:ea typeface="Arial"/>
                <a:cs typeface="Arial"/>
                <a:sym typeface="Arial"/>
              </a:rPr>
              <a:t>Proveer a los padres talleres sobre el currículo de el Desarrollo </a:t>
            </a:r>
            <a:r>
              <a:rPr lang="en-US" sz="1100">
                <a:solidFill>
                  <a:schemeClr val="accent2"/>
                </a:solidFill>
              </a:rPr>
              <a:t>del</a:t>
            </a:r>
            <a:r>
              <a:rPr lang="en-US" sz="1100" b="0" i="0" u="none" strike="noStrike" cap="none">
                <a:solidFill>
                  <a:schemeClr val="accent2"/>
                </a:solidFill>
                <a:latin typeface="Arial"/>
                <a:ea typeface="Arial"/>
                <a:cs typeface="Arial"/>
                <a:sym typeface="Arial"/>
              </a:rPr>
              <a:t> idioma inglés (ELD) en todas las escuelas del distrito por idiomas representativos para los padres</a:t>
            </a:r>
            <a:endParaRPr sz="1400" b="0" i="0" u="none" strike="noStrike" cap="none">
              <a:solidFill>
                <a:schemeClr val="dk2"/>
              </a:solidFill>
              <a:latin typeface="Arial"/>
              <a:ea typeface="Arial"/>
              <a:cs typeface="Arial"/>
              <a:sym typeface="Arial"/>
            </a:endParaRPr>
          </a:p>
        </p:txBody>
      </p:sp>
      <p:cxnSp>
        <p:nvCxnSpPr>
          <p:cNvPr id="245" name="Google Shape;245;p8"/>
          <p:cNvCxnSpPr/>
          <p:nvPr/>
        </p:nvCxnSpPr>
        <p:spPr>
          <a:xfrm rot="10800000" flipH="1">
            <a:off x="140509" y="2689428"/>
            <a:ext cx="8882807" cy="22302"/>
          </a:xfrm>
          <a:prstGeom prst="straightConnector1">
            <a:avLst/>
          </a:prstGeom>
          <a:noFill/>
          <a:ln w="9525" cap="flat" cmpd="sng">
            <a:solidFill>
              <a:srgbClr val="002060"/>
            </a:solidFill>
            <a:prstDash val="solid"/>
            <a:round/>
            <a:headEnd type="none" w="sm" len="sm"/>
            <a:tailEnd type="none" w="sm" len="sm"/>
          </a:ln>
        </p:spPr>
      </p:cxnSp>
      <p:sp>
        <p:nvSpPr>
          <p:cNvPr id="246" name="Google Shape;246;p8"/>
          <p:cNvSpPr/>
          <p:nvPr/>
        </p:nvSpPr>
        <p:spPr>
          <a:xfrm>
            <a:off x="4890600" y="721301"/>
            <a:ext cx="3941700" cy="1345500"/>
          </a:xfrm>
          <a:prstGeom prst="rect">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7" name="Google Shape;247;p8"/>
          <p:cNvSpPr/>
          <p:nvPr/>
        </p:nvSpPr>
        <p:spPr>
          <a:xfrm>
            <a:off x="4995450" y="2839850"/>
            <a:ext cx="3941700" cy="1937400"/>
          </a:xfrm>
          <a:prstGeom prst="rect">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p:nvPr/>
        </p:nvSpPr>
        <p:spPr>
          <a:xfrm>
            <a:off x="181700" y="3027375"/>
            <a:ext cx="4901100" cy="1992300"/>
          </a:xfrm>
          <a:prstGeom prst="homePlate">
            <a:avLst>
              <a:gd name="adj" fmla="val 50000"/>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3" name="Google Shape;253;p9"/>
          <p:cNvSpPr/>
          <p:nvPr/>
        </p:nvSpPr>
        <p:spPr>
          <a:xfrm>
            <a:off x="182350" y="754975"/>
            <a:ext cx="4863300" cy="2098800"/>
          </a:xfrm>
          <a:prstGeom prst="homePlate">
            <a:avLst>
              <a:gd name="adj" fmla="val 50000"/>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4" name="Google Shape;254;p9"/>
          <p:cNvSpPr txBox="1">
            <a:spLocks noGrp="1"/>
          </p:cNvSpPr>
          <p:nvPr>
            <p:ph type="body" idx="1"/>
          </p:nvPr>
        </p:nvSpPr>
        <p:spPr>
          <a:xfrm>
            <a:off x="181688" y="591244"/>
            <a:ext cx="4082086" cy="2223992"/>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1200"/>
              </a:spcBef>
              <a:spcAft>
                <a:spcPts val="0"/>
              </a:spcAft>
              <a:buNone/>
            </a:pPr>
            <a:endParaRPr sz="11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sz="1100" b="1">
                <a:solidFill>
                  <a:schemeClr val="dk1"/>
                </a:solidFill>
              </a:rPr>
              <a:t>22.9% of parent respondents reported that teachers “sometimes” or “never” keep them informed about their child’s academic progress and that it is not easy to understand aside from report cards</a:t>
            </a:r>
            <a:endParaRPr/>
          </a:p>
          <a:p>
            <a:pPr marL="158750" lvl="0" indent="0" algn="l" rtl="0">
              <a:lnSpc>
                <a:spcPct val="115000"/>
              </a:lnSpc>
              <a:spcBef>
                <a:spcPts val="1200"/>
              </a:spcBef>
              <a:spcAft>
                <a:spcPts val="0"/>
              </a:spcAft>
              <a:buClr>
                <a:schemeClr val="dk1"/>
              </a:buClr>
              <a:buSzPts val="1100"/>
              <a:buNone/>
            </a:pPr>
            <a:r>
              <a:rPr lang="en-US" sz="1000">
                <a:solidFill>
                  <a:schemeClr val="dk1"/>
                </a:solidFill>
              </a:rPr>
              <a:t>El 22.9% de los padres que respondieron informaron que los maestros "a veces" o	"nunca" los mantienen informados sobre el progreso académico de sus hijos y que no es fácil de 	entender, aparte de las boletas de calificaciones</a:t>
            </a:r>
            <a:endParaRPr sz="1000">
              <a:solidFill>
                <a:schemeClr val="dk1"/>
              </a:solidFill>
            </a:endParaRPr>
          </a:p>
        </p:txBody>
      </p:sp>
      <p:sp>
        <p:nvSpPr>
          <p:cNvPr id="255" name="Google Shape;255;p9"/>
          <p:cNvSpPr txBox="1">
            <a:spLocks noGrp="1"/>
          </p:cNvSpPr>
          <p:nvPr>
            <p:ph type="body" idx="2"/>
          </p:nvPr>
        </p:nvSpPr>
        <p:spPr>
          <a:xfrm>
            <a:off x="5200432" y="910809"/>
            <a:ext cx="3731942" cy="1177846"/>
          </a:xfrm>
          <a:prstGeom prst="rect">
            <a:avLst/>
          </a:prstGeom>
          <a:noFill/>
          <a:ln>
            <a:noFill/>
          </a:ln>
        </p:spPr>
        <p:txBody>
          <a:bodyPr spcFirstLastPara="1" wrap="square" lIns="91425" tIns="91425" rIns="91425" bIns="91425" anchor="t" anchorCtr="0">
            <a:noAutofit/>
          </a:bodyPr>
          <a:lstStyle/>
          <a:p>
            <a:pPr marL="158750" lvl="0" indent="0" algn="l" rtl="0">
              <a:lnSpc>
                <a:spcPct val="115000"/>
              </a:lnSpc>
              <a:spcBef>
                <a:spcPts val="1200"/>
              </a:spcBef>
              <a:spcAft>
                <a:spcPts val="0"/>
              </a:spcAft>
              <a:buClr>
                <a:schemeClr val="dk1"/>
              </a:buClr>
              <a:buSzPts val="1100"/>
              <a:buNone/>
            </a:pPr>
            <a:r>
              <a:rPr lang="en-US" sz="1200" b="1">
                <a:solidFill>
                  <a:schemeClr val="dk1"/>
                </a:solidFill>
              </a:rPr>
              <a:t>Provide parents frequent academic progress reports in addition to report cards </a:t>
            </a:r>
            <a:endParaRPr sz="1200" b="1">
              <a:solidFill>
                <a:schemeClr val="dk1"/>
              </a:solidFill>
            </a:endParaRPr>
          </a:p>
          <a:p>
            <a:pPr marL="158750" lvl="0" indent="0" algn="l" rtl="0">
              <a:lnSpc>
                <a:spcPct val="115000"/>
              </a:lnSpc>
              <a:spcBef>
                <a:spcPts val="1200"/>
              </a:spcBef>
              <a:spcAft>
                <a:spcPts val="0"/>
              </a:spcAft>
              <a:buClr>
                <a:schemeClr val="dk1"/>
              </a:buClr>
              <a:buSzPts val="1100"/>
              <a:buNone/>
            </a:pPr>
            <a:r>
              <a:rPr lang="en-US" sz="1200">
                <a:solidFill>
                  <a:schemeClr val="dk1"/>
                </a:solidFill>
              </a:rPr>
              <a:t>Proveer a los padres informes frecuentes de progreso académico adicionalmente de las boletas de calificaciones.</a:t>
            </a:r>
            <a:endParaRPr sz="1200"/>
          </a:p>
        </p:txBody>
      </p:sp>
      <p:sp>
        <p:nvSpPr>
          <p:cNvPr id="256" name="Google Shape;256;p9"/>
          <p:cNvSpPr txBox="1"/>
          <p:nvPr/>
        </p:nvSpPr>
        <p:spPr>
          <a:xfrm>
            <a:off x="308075" y="251471"/>
            <a:ext cx="4462375" cy="369302"/>
          </a:xfrm>
          <a:prstGeom prst="rect">
            <a:avLst/>
          </a:prstGeom>
          <a:solidFill>
            <a:srgbClr val="00206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Survey Highlight/Puntos Importantes de la Encuesta</a:t>
            </a:r>
            <a:endParaRPr sz="1200" b="1" i="0" u="none" strike="noStrike" cap="none">
              <a:solidFill>
                <a:srgbClr val="000000"/>
              </a:solidFill>
              <a:latin typeface="Arial"/>
              <a:ea typeface="Arial"/>
              <a:cs typeface="Arial"/>
              <a:sym typeface="Arial"/>
            </a:endParaRPr>
          </a:p>
        </p:txBody>
      </p:sp>
      <p:sp>
        <p:nvSpPr>
          <p:cNvPr id="257" name="Google Shape;257;p9"/>
          <p:cNvSpPr txBox="1"/>
          <p:nvPr/>
        </p:nvSpPr>
        <p:spPr>
          <a:xfrm>
            <a:off x="4890600" y="251471"/>
            <a:ext cx="3941700" cy="369302"/>
          </a:xfrm>
          <a:prstGeom prst="rect">
            <a:avLst/>
          </a:prstGeom>
          <a:solidFill>
            <a:srgbClr val="00206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Recommendation/Recomendaciones</a:t>
            </a:r>
            <a:r>
              <a:rPr lang="en-US" sz="1200" b="1" i="0" u="none" strike="noStrike" cap="none">
                <a:solidFill>
                  <a:srgbClr val="000000"/>
                </a:solidFill>
                <a:latin typeface="Arial"/>
                <a:ea typeface="Arial"/>
                <a:cs typeface="Arial"/>
                <a:sym typeface="Arial"/>
              </a:rPr>
              <a:t>	</a:t>
            </a:r>
            <a:endParaRPr sz="1200" b="1" i="0" u="none" strike="noStrike" cap="none">
              <a:solidFill>
                <a:srgbClr val="000000"/>
              </a:solidFill>
              <a:latin typeface="Arial"/>
              <a:ea typeface="Arial"/>
              <a:cs typeface="Arial"/>
              <a:sym typeface="Arial"/>
            </a:endParaRPr>
          </a:p>
        </p:txBody>
      </p:sp>
      <p:sp>
        <p:nvSpPr>
          <p:cNvPr id="258" name="Google Shape;258;p9"/>
          <p:cNvSpPr txBox="1"/>
          <p:nvPr/>
        </p:nvSpPr>
        <p:spPr>
          <a:xfrm>
            <a:off x="0" y="2549912"/>
            <a:ext cx="4710935" cy="2453139"/>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1200"/>
              </a:spcBef>
              <a:spcAft>
                <a:spcPts val="0"/>
              </a:spcAft>
              <a:buNone/>
            </a:pPr>
            <a:endParaRPr sz="1100" b="1" dirty="0">
              <a:solidFill>
                <a:schemeClr val="dk1"/>
              </a:solidFill>
            </a:endParaRPr>
          </a:p>
          <a:p>
            <a:pPr marL="457200" marR="0" lvl="0" indent="-298450" algn="l" rtl="0">
              <a:lnSpc>
                <a:spcPct val="115000"/>
              </a:lnSpc>
              <a:spcBef>
                <a:spcPts val="1200"/>
              </a:spcBef>
              <a:spcAft>
                <a:spcPts val="0"/>
              </a:spcAft>
              <a:buClr>
                <a:schemeClr val="dk1"/>
              </a:buClr>
              <a:buSzPts val="1100"/>
              <a:buFont typeface="Arial"/>
              <a:buChar char="●"/>
            </a:pPr>
            <a:r>
              <a:rPr lang="en-US" sz="1100" b="1" i="0" u="none" strike="noStrike" cap="none" dirty="0">
                <a:solidFill>
                  <a:schemeClr val="dk1"/>
                </a:solidFill>
                <a:latin typeface="Arial"/>
                <a:ea typeface="Arial"/>
                <a:cs typeface="Arial"/>
                <a:sym typeface="Arial"/>
              </a:rPr>
              <a:t>1</a:t>
            </a:r>
            <a:r>
              <a:rPr lang="en-US" sz="1100" b="1" dirty="0">
                <a:solidFill>
                  <a:schemeClr val="dk1"/>
                </a:solidFill>
              </a:rPr>
              <a:t>3.9</a:t>
            </a:r>
            <a:r>
              <a:rPr lang="en-US" sz="1100" b="1" i="0" u="none" strike="noStrike" cap="none" dirty="0">
                <a:solidFill>
                  <a:schemeClr val="dk1"/>
                </a:solidFill>
                <a:latin typeface="Arial"/>
                <a:ea typeface="Arial"/>
                <a:cs typeface="Arial"/>
                <a:sym typeface="Arial"/>
              </a:rPr>
              <a:t>% of parent respondents reported that parent and teacher conferences “sometimes” </a:t>
            </a:r>
            <a:r>
              <a:rPr lang="en-US" sz="1100" b="1" dirty="0">
                <a:solidFill>
                  <a:schemeClr val="dk1"/>
                </a:solidFill>
              </a:rPr>
              <a:t>or</a:t>
            </a:r>
            <a:r>
              <a:rPr lang="en-US" sz="1100" b="1" i="0" u="none" strike="noStrike" cap="none" dirty="0">
                <a:solidFill>
                  <a:schemeClr val="dk1"/>
                </a:solidFill>
                <a:latin typeface="Arial"/>
                <a:ea typeface="Arial"/>
                <a:cs typeface="Arial"/>
                <a:sym typeface="Arial"/>
              </a:rPr>
              <a:t> “never” focus on student academic achievement and collaborate in ways that both parties can assist the student to achieve success</a:t>
            </a:r>
            <a:endParaRPr dirty="0"/>
          </a:p>
          <a:p>
            <a:pPr marL="158750" marR="0" lvl="0" indent="0" algn="l" rtl="0">
              <a:lnSpc>
                <a:spcPct val="115000"/>
              </a:lnSpc>
              <a:spcBef>
                <a:spcPts val="1200"/>
              </a:spcBef>
              <a:spcAft>
                <a:spcPts val="0"/>
              </a:spcAft>
              <a:buClr>
                <a:schemeClr val="dk1"/>
              </a:buClr>
              <a:buSzPts val="1100"/>
              <a:buFont typeface="Arial"/>
              <a:buNone/>
            </a:pPr>
            <a:r>
              <a:rPr lang="es-MX" sz="1000" b="0" i="0" u="none" strike="noStrike" cap="none" dirty="0" smtClean="0">
                <a:solidFill>
                  <a:schemeClr val="dk1"/>
                </a:solidFill>
                <a:sym typeface="Arial"/>
              </a:rPr>
              <a:t>El 1</a:t>
            </a:r>
            <a:r>
              <a:rPr lang="es-MX" sz="1000" dirty="0" smtClean="0">
                <a:solidFill>
                  <a:schemeClr val="dk1"/>
                </a:solidFill>
              </a:rPr>
              <a:t>3.9</a:t>
            </a:r>
            <a:r>
              <a:rPr lang="es-MX" sz="1000" b="0" i="0" u="none" strike="noStrike" cap="none" dirty="0" smtClean="0">
                <a:solidFill>
                  <a:schemeClr val="dk1"/>
                </a:solidFill>
                <a:sym typeface="Arial"/>
              </a:rPr>
              <a:t>% de los padres que respondieron informaron que las conferencias de padres y maestros "a veces" </a:t>
            </a:r>
            <a:r>
              <a:rPr lang="es-MX" sz="1000" dirty="0" smtClean="0">
                <a:solidFill>
                  <a:schemeClr val="dk1"/>
                </a:solidFill>
              </a:rPr>
              <a:t>o</a:t>
            </a:r>
            <a:r>
              <a:rPr lang="es-MX" sz="1000" b="0" i="0" u="none" strike="noStrike" cap="none" dirty="0" smtClean="0">
                <a:solidFill>
                  <a:schemeClr val="dk1"/>
                </a:solidFill>
                <a:sym typeface="Arial"/>
              </a:rPr>
              <a:t> "nunca" se enfocan en el rendimiento académico del estudiante y no colaboran de manera que ambas partes puedan ayudar al estudiante a lograr el éxito.</a:t>
            </a:r>
            <a:endParaRPr lang="es-MX" sz="1000" b="0" i="0" u="none" strike="noStrike" cap="none" dirty="0">
              <a:solidFill>
                <a:schemeClr val="dk1"/>
              </a:solidFill>
              <a:sym typeface="Arial"/>
            </a:endParaRPr>
          </a:p>
        </p:txBody>
      </p:sp>
      <p:sp>
        <p:nvSpPr>
          <p:cNvPr id="259" name="Google Shape;259;p9"/>
          <p:cNvSpPr txBox="1"/>
          <p:nvPr/>
        </p:nvSpPr>
        <p:spPr>
          <a:xfrm>
            <a:off x="5364238" y="2572809"/>
            <a:ext cx="3600126" cy="2430372"/>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chemeClr val="dk1"/>
              </a:buClr>
              <a:buSzPts val="1100"/>
              <a:buFont typeface="Arial"/>
              <a:buNone/>
            </a:pPr>
            <a:endParaRPr sz="1050" b="1" dirty="0">
              <a:solidFill>
                <a:schemeClr val="dk1"/>
              </a:solidFill>
            </a:endParaRPr>
          </a:p>
          <a:p>
            <a:pPr marL="0" marR="0" lvl="0" indent="0" algn="l" rtl="0">
              <a:lnSpc>
                <a:spcPct val="115000"/>
              </a:lnSpc>
              <a:spcBef>
                <a:spcPts val="1200"/>
              </a:spcBef>
              <a:spcAft>
                <a:spcPts val="0"/>
              </a:spcAft>
              <a:buClr>
                <a:schemeClr val="dk1"/>
              </a:buClr>
              <a:buSzPts val="1100"/>
              <a:buFont typeface="Arial"/>
              <a:buNone/>
            </a:pPr>
            <a:r>
              <a:rPr lang="en-US" sz="1050" b="1" i="0" u="none" strike="noStrike" cap="none" dirty="0">
                <a:solidFill>
                  <a:schemeClr val="dk1"/>
                </a:solidFill>
                <a:latin typeface="Arial"/>
                <a:ea typeface="Arial"/>
                <a:cs typeface="Arial"/>
                <a:sym typeface="Arial"/>
              </a:rPr>
              <a:t>Create more opportunities for parents and teachers to collaborate in order to assist student academic achievement and to require teacher and parent conferences for all schools</a:t>
            </a:r>
            <a:endParaRPr sz="1050" b="1" i="0" u="none" strike="noStrike" cap="none" dirty="0">
              <a:solidFill>
                <a:schemeClr val="dk1"/>
              </a:solidFill>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r>
              <a:rPr lang="es-MX" sz="1050" b="0" i="0" u="none" strike="noStrike" cap="none" dirty="0" smtClean="0">
                <a:solidFill>
                  <a:schemeClr val="accent2"/>
                </a:solidFill>
                <a:sym typeface="Arial"/>
              </a:rPr>
              <a:t>Crear más oportunidades para que los padres y maestros </a:t>
            </a:r>
            <a:r>
              <a:rPr lang="es-MX" sz="1050" dirty="0" smtClean="0">
                <a:solidFill>
                  <a:schemeClr val="accent2"/>
                </a:solidFill>
              </a:rPr>
              <a:t>colaboran</a:t>
            </a:r>
            <a:r>
              <a:rPr lang="es-MX" sz="1050" b="0" i="0" u="none" strike="noStrike" cap="none" dirty="0" smtClean="0">
                <a:solidFill>
                  <a:schemeClr val="accent2"/>
                </a:solidFill>
                <a:sym typeface="Arial"/>
              </a:rPr>
              <a:t> con el resultado de ayudar al rendimiento académico de los estudiantes y requerir conferencias de padres y maestros para todas las escuelas </a:t>
            </a:r>
            <a:endParaRPr lang="es-MX" sz="1050" b="0" i="0" u="none" strike="noStrike" cap="none" dirty="0">
              <a:solidFill>
                <a:schemeClr val="dk2"/>
              </a:solidFill>
              <a:sym typeface="Arial"/>
            </a:endParaRPr>
          </a:p>
        </p:txBody>
      </p:sp>
      <p:cxnSp>
        <p:nvCxnSpPr>
          <p:cNvPr id="260" name="Google Shape;260;p9"/>
          <p:cNvCxnSpPr/>
          <p:nvPr/>
        </p:nvCxnSpPr>
        <p:spPr>
          <a:xfrm rot="10800000" flipH="1">
            <a:off x="182358" y="2929347"/>
            <a:ext cx="8882807" cy="22302"/>
          </a:xfrm>
          <a:prstGeom prst="straightConnector1">
            <a:avLst/>
          </a:prstGeom>
          <a:noFill/>
          <a:ln w="9525" cap="flat" cmpd="sng">
            <a:solidFill>
              <a:srgbClr val="002060"/>
            </a:solidFill>
            <a:prstDash val="solid"/>
            <a:round/>
            <a:headEnd type="none" w="sm" len="sm"/>
            <a:tailEnd type="none" w="sm" len="sm"/>
          </a:ln>
        </p:spPr>
      </p:cxnSp>
      <p:sp>
        <p:nvSpPr>
          <p:cNvPr id="261" name="Google Shape;261;p9"/>
          <p:cNvSpPr/>
          <p:nvPr/>
        </p:nvSpPr>
        <p:spPr>
          <a:xfrm>
            <a:off x="5136454" y="815597"/>
            <a:ext cx="3795900" cy="1662000"/>
          </a:xfrm>
          <a:prstGeom prst="rect">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2" name="Google Shape;262;p9"/>
          <p:cNvSpPr/>
          <p:nvPr/>
        </p:nvSpPr>
        <p:spPr>
          <a:xfrm>
            <a:off x="5191850" y="3112725"/>
            <a:ext cx="3795900" cy="1890300"/>
          </a:xfrm>
          <a:prstGeom prst="rect">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RAF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2834</Words>
  <Application>Microsoft Office PowerPoint</Application>
  <PresentationFormat>On-screen Show (16:9)</PresentationFormat>
  <Paragraphs>262</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Euphemia</vt:lpstr>
      <vt:lpstr>Lora</vt:lpstr>
      <vt:lpstr>Noto Sans Symbols</vt:lpstr>
      <vt:lpstr>Arial</vt:lpstr>
      <vt:lpstr>Roboto</vt:lpstr>
      <vt:lpstr>DRAFT</vt:lpstr>
      <vt:lpstr>Academic Literature 16x9</vt:lpstr>
      <vt:lpstr>DELAC</vt:lpstr>
      <vt:lpstr>PowerPoint Presentation</vt:lpstr>
      <vt:lpstr>Who is DELAC?</vt:lpstr>
      <vt:lpstr>PowerPoint Presentation</vt:lpstr>
      <vt:lpstr>PowerPoint Presentation</vt:lpstr>
      <vt:lpstr>What is the EL Needs Assessment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Recomendaciones</vt:lpstr>
      <vt:lpstr>Recommendations</vt:lpstr>
      <vt:lpstr>Recomendaciones</vt:lpstr>
      <vt:lpstr>Recommendations</vt:lpstr>
      <vt:lpstr>Recomendaciones</vt:lpstr>
      <vt:lpstr>Recomendaciones</vt:lpstr>
      <vt:lpstr>Recommendations</vt:lpstr>
      <vt:lpstr>DELAC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DELAC</dc:title>
  <dc:creator>Susana Ramirez</dc:creator>
  <cp:lastModifiedBy>Susana Ramirez</cp:lastModifiedBy>
  <cp:revision>1</cp:revision>
  <dcterms:modified xsi:type="dcterms:W3CDTF">2022-06-29T21:51:43Z</dcterms:modified>
</cp:coreProperties>
</file>